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FWNAHV+MS-UIGothic"/>
      <p:regular r:id="rId15"/>
    </p:embeddedFont>
    <p:embeddedFont>
      <p:font typeface="RJWSKT+QKRBQQ+ArialMT"/>
      <p:regular r:id="rId16"/>
    </p:embeddedFont>
    <p:embeddedFont>
      <p:font typeface="IJVCTE+BLOWJD+MicrosoftYaHei-Bold"/>
      <p:regular r:id="rId17"/>
    </p:embeddedFont>
    <p:embeddedFont>
      <p:font typeface="LWJOCF+THJFPG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FE5AE-B4A9-424C-9663-6A450CB50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2D6C6-D5B6-4F44-BFEB-B0BC7105F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95643-1BBE-42C9-B094-B6C00E7D5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B0891-1D3F-4208-8553-14954D435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79726E-AF20-4FE6-ADCB-E7143C1EC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059C4F-620A-47D9-B76A-12FED34CF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B23E41-5C2B-4A99-AA85-16900019F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EC397-2E85-43F6-BEBF-0346F5B7A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73453-6CE1-4D14-A1DB-4D0927B68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1788F-D548-4E07-B54D-B4F53394E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CD10C-337F-433B-AE32-04BCA4AE3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051230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08604" y="1949604"/>
            <a:ext cx="755466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D3300"/>
                </a:solidFill>
                <a:latin typeface="FWNAHV+MS-UIGothic"/>
                <a:cs typeface="FWNAHV+MS-UIGothic"/>
              </a:rPr>
              <a:t>病毒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视频营销简</a:t>
            </a:r>
            <a:r>
              <a:rPr sz="5150" spc="25">
                <a:solidFill>
                  <a:srgbClr val="8D3300"/>
                </a:solidFill>
                <a:latin typeface="FWNAHV+MS-UIGothic"/>
                <a:cs typeface="FWNAHV+MS-UIGothic"/>
              </a:rPr>
              <a:t>要概述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46929" y="1943290"/>
            <a:ext cx="3099807" cy="13323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RJWSKT+QKRBQQ+ArialMT"/>
                <a:cs typeface="RJWSKT+QKRBQQ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FWNAHV+MS-UIGothic"/>
                <a:cs typeface="FWNAHV+MS-UIGothic"/>
              </a:rPr>
              <a:t>病毒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视频营销</a:t>
            </a:r>
            <a:r>
              <a:rPr sz="2400">
                <a:solidFill>
                  <a:srgbClr val="8D3300"/>
                </a:solidFill>
                <a:latin typeface="FWNAHV+MS-UIGothic"/>
                <a:cs typeface="FWNAHV+MS-UIGothic"/>
              </a:rPr>
              <a:t>定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RJWSKT+QKRBQQ+ArialMT"/>
                <a:cs typeface="RJWSKT+QKRBQQ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FWNAHV+MS-UIGothic"/>
                <a:cs typeface="FWNAHV+MS-UIGothic"/>
              </a:rPr>
              <a:t>病毒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视频营销</a:t>
            </a:r>
            <a:r>
              <a:rPr sz="2400">
                <a:solidFill>
                  <a:srgbClr val="8D3300"/>
                </a:solidFill>
                <a:latin typeface="FWNAHV+MS-UIGothic"/>
                <a:cs typeface="FWNAHV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23110" y="246036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FWNAHV+MS-UIGothic"/>
                <a:cs typeface="FWNAHV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3110" y="355764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IJVCTE+BLOWJD+MicrosoftYaHei-Bold"/>
                <a:cs typeface="IJVCTE+BLOWJ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IJVCTE+BLOWJD+MicrosoftYaHei-Bold"/>
                <a:cs typeface="IJVCTE+BLOWJD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73804" y="3584809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FWNAHV+MS-UIGothic"/>
                <a:cs typeface="FWNAHV+MS-UIGothic"/>
              </a:rPr>
              <a:t>病毒</a:t>
            </a:r>
            <a:r>
              <a:rPr sz="4550" spc="25">
                <a:solidFill>
                  <a:srgbClr val="8D3300"/>
                </a:solidFill>
                <a:latin typeface="SimSun"/>
                <a:cs typeface="SimSun"/>
              </a:rPr>
              <a:t>视频营销</a:t>
            </a:r>
            <a:r>
              <a:rPr sz="4550" spc="23">
                <a:solidFill>
                  <a:srgbClr val="8D3300"/>
                </a:solidFill>
                <a:latin typeface="FWNAHV+MS-UIGothic"/>
                <a:cs typeface="FWNAHV+MS-UIGothic"/>
              </a:rPr>
              <a:t>定</a:t>
            </a:r>
            <a:r>
              <a:rPr sz="4550">
                <a:solidFill>
                  <a:srgbClr val="8D3300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FWNAHV+MS-UIGothic"/>
                <a:cs typeface="FWNAHV+MS-UIGothic"/>
              </a:rPr>
              <a:t>什么是病毒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视频营销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病毒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视频营销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是一种利用互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力量，通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过创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意内容激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分享和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播意愿，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品牌或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品信息快速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散的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方式。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WNAHV+MS-UIGothic"/>
                <a:cs typeface="FWNAHV+MS-UIGothic"/>
              </a:rPr>
              <a:t>它通常以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视频</a:t>
            </a:r>
            <a:r>
              <a:rPr sz="1350">
                <a:solidFill>
                  <a:srgbClr val="FFFFFF"/>
                </a:solidFill>
                <a:latin typeface="FWNAHV+MS-UIGothic"/>
                <a:cs typeface="FWNAHV+MS-UIGothic"/>
              </a:rPr>
              <a:t>形式呈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FWNAHV+MS-UIGothic"/>
                <a:cs typeface="FWNAHV+MS-UIGothic"/>
              </a:rPr>
              <a:t>，利用富有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WNAHV+MS-UIGothic"/>
                <a:cs typeface="FWNAHV+MS-UIGothic"/>
              </a:rPr>
              <a:t>意和吸引力的内容，吸引用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FWNAHV+MS-UIGothic"/>
                <a:cs typeface="FWNAHV+MS-UIGothic"/>
              </a:rPr>
              <a:t>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WNAHV+MS-UIGothic"/>
                <a:cs typeface="FWNAHV+MS-UIGothic"/>
              </a:rPr>
              <a:t>看、分享和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FWNAHV+MS-UIGothic"/>
                <a:cs typeface="FWNAHV+MS-UIGothic"/>
              </a:rPr>
              <a:t>播，从而达到品牌推广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WNAHV+MS-UIGothic"/>
                <a:cs typeface="FWNAHV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FWNAHV+MS-UIGothic"/>
                <a:cs typeface="FWNAHV+MS-UIGothic"/>
              </a:rPr>
              <a:t>售增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FWNAHV+MS-UIGothic"/>
                <a:cs typeface="FWNAHV+MS-UIGothic"/>
              </a:rPr>
              <a:t>的目的。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FWNAHV+MS-UIGothic"/>
                <a:cs typeface="FWNAHV+MS-UIGothic"/>
              </a:rPr>
              <a:t>病毒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视频营销</a:t>
            </a:r>
            <a:r>
              <a:rPr sz="3000">
                <a:solidFill>
                  <a:srgbClr val="FF6D1B"/>
                </a:solidFill>
                <a:latin typeface="FWNAHV+MS-UIGothic"/>
                <a:cs typeface="FWNAHV+MS-UIGothic"/>
              </a:rPr>
              <a:t>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93519" y="329818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600">
                <a:solidFill>
                  <a:srgbClr val="FFFFFF"/>
                </a:solidFill>
                <a:latin typeface="FWNAHV+MS-UIGothic"/>
                <a:cs typeface="FWNAHV+MS-UIGothic"/>
              </a:rPr>
              <a:t>意性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0229" y="329818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600">
                <a:solidFill>
                  <a:srgbClr val="FFFFFF"/>
                </a:solidFill>
                <a:latin typeface="FWNAHV+MS-UIGothic"/>
                <a:cs typeface="FWNAHV+MS-UIGothic"/>
              </a:rPr>
              <a:t>播性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66940" y="329818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WNAHV+MS-UIGothic"/>
                <a:cs typeface="FWNAHV+MS-UIGothic"/>
              </a:rPr>
              <a:t>互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FFFFFF"/>
                </a:solidFill>
                <a:latin typeface="FWNAHV+MS-UIGothic"/>
                <a:cs typeface="FWNAHV+MS-UIGothic"/>
              </a:rPr>
              <a:t>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47580" y="329818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WNAHV+MS-UIGothic"/>
                <a:cs typeface="FWNAHV+MS-UIGothic"/>
              </a:rPr>
              <a:t>低成本高回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7694" y="3888478"/>
            <a:ext cx="2628900" cy="14363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病毒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视频营销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需要具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备创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意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性和独特性，能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吸引用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的注意力并激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的分享</a:t>
            </a:r>
          </a:p>
          <a:p>
            <a:pPr marL="0" marR="0">
              <a:lnSpc>
                <a:spcPts val="1500"/>
              </a:lnSpc>
              <a:spcBef>
                <a:spcPts val="106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欲望。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493770" y="3888478"/>
            <a:ext cx="2774379" cy="14363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的主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分享和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播，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病毒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视频营销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在短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内迅速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散，覆盖更广泛的</a:t>
            </a:r>
          </a:p>
          <a:p>
            <a:pPr marL="0" marR="0">
              <a:lnSpc>
                <a:spcPts val="1500"/>
              </a:lnSpc>
              <a:spcBef>
                <a:spcPts val="106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受众。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80479" y="3888478"/>
            <a:ext cx="2628900" cy="14363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病毒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视频营销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鼓励用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参与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和互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过评论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、点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赞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分享等方式与品牌或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品建</a:t>
            </a:r>
          </a:p>
          <a:p>
            <a:pPr marL="0" marR="0">
              <a:lnSpc>
                <a:spcPts val="1500"/>
              </a:lnSpc>
              <a:spcBef>
                <a:spcPts val="106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系。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267190" y="3888478"/>
            <a:ext cx="2628900" cy="14363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广告投放，病毒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视频营销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成本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低，但能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高效的品牌曝光和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售</a:t>
            </a:r>
          </a:p>
          <a:p>
            <a:pPr marL="0" marR="0">
              <a:lnSpc>
                <a:spcPts val="1500"/>
              </a:lnSpc>
              <a:spcBef>
                <a:spcPts val="106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FWNAHV+MS-UIGothic"/>
                <a:cs typeface="FWNAHV+MS-UIGothic"/>
              </a:rPr>
              <a:t>病毒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视频营销</a:t>
            </a:r>
            <a:r>
              <a:rPr sz="3000">
                <a:solidFill>
                  <a:srgbClr val="FF6D1B"/>
                </a:solidFill>
                <a:latin typeface="FWNAHV+MS-UIGothic"/>
                <a:cs typeface="FWNAHV+MS-UIGothic"/>
              </a:rPr>
              <a:t>的起源和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6D1B"/>
                </a:solidFill>
                <a:latin typeface="FWNAHV+MS-UIGothic"/>
                <a:cs typeface="FWNAHV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FWNAHV+MS-UIGothic"/>
                <a:cs typeface="FWNAHV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病毒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视频营销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起源于互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网的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起和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展，随着社交媒体的普及，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生成内容的增加，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方式逐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受到关注和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FF6D1B"/>
                </a:solidFill>
                <a:latin typeface="FWNAHV+MS-UIGothic"/>
                <a:cs typeface="FWNAHV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随着数字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的不断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步和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新，病毒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视频营销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也在不断演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展，形式更加多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更加丰富，效果更加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FWNAHV+MS-UIGothic"/>
                <a:cs typeface="FWNAHV+MS-UIGothic"/>
              </a:rPr>
              <a:t>著。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IJVCTE+BLOWJD+MicrosoftYaHei-Bold"/>
                <a:cs typeface="IJVCTE+BLOWJ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IJVCTE+BLOWJD+MicrosoftYaHei-Bold"/>
                <a:cs typeface="IJVCTE+BLOWJD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73804" y="3584809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FWNAHV+MS-UIGothic"/>
                <a:cs typeface="FWNAHV+MS-UIGothic"/>
              </a:rPr>
              <a:t>病毒</a:t>
            </a:r>
            <a:r>
              <a:rPr sz="4550" spc="25">
                <a:solidFill>
                  <a:srgbClr val="8D3300"/>
                </a:solidFill>
                <a:latin typeface="SimSun"/>
                <a:cs typeface="SimSun"/>
              </a:rPr>
              <a:t>视频营销</a:t>
            </a:r>
            <a:r>
              <a:rPr sz="4550" spc="23">
                <a:solidFill>
                  <a:srgbClr val="8D3300"/>
                </a:solidFill>
                <a:latin typeface="FWNAHV+MS-UIGothic"/>
                <a:cs typeface="FWNAHV+MS-UIGothic"/>
              </a:rPr>
              <a:t>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FF6D1B"/>
                </a:solidFill>
                <a:latin typeface="FWNAHV+MS-UIGothic"/>
                <a:cs typeface="FWNAHV+MS-UIGothic"/>
              </a:rPr>
              <a:t>意策划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6D1B"/>
                </a:solidFill>
                <a:latin typeface="FWNAHV+MS-UIGothic"/>
                <a:cs typeface="FWNAHV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FWNAHV+MS-UIGothic"/>
                <a:cs typeface="FWNAHV+MS-UIGothic"/>
              </a:rPr>
              <a:t>意是病毒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视频营销</a:t>
            </a:r>
            <a:r>
              <a:rPr sz="1350">
                <a:solidFill>
                  <a:srgbClr val="FFFFFF"/>
                </a:solidFill>
                <a:latin typeface="FWNAHV+MS-UIGothic"/>
                <a:cs typeface="FWNAHV+MS-UIGothic"/>
              </a:rPr>
              <a:t>的核心，一个好的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FWNAHV+MS-UIGothic"/>
                <a:cs typeface="FWNAHV+MS-UIGothic"/>
              </a:rPr>
              <a:t>意能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FWNAHV+MS-UIGothic"/>
                <a:cs typeface="FWNAHV+MS-UIGothic"/>
              </a:rPr>
              <a:t>吸引用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FWNAHV+MS-UIGothic"/>
                <a:cs typeface="FWNAHV+MS-UIGothic"/>
              </a:rPr>
              <a:t>并激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FWNAHV+MS-UIGothic"/>
                <a:cs typeface="FWNAHV+MS-UIGothic"/>
              </a:rPr>
              <a:t>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FWNAHV+MS-UIGothic"/>
                <a:cs typeface="FWNAHV+MS-UIGothic"/>
              </a:rPr>
              <a:t>播欲望。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1663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FWNAHV+MS-UIGothic"/>
                <a:cs typeface="FWNAHV+MS-UIGothic"/>
              </a:rPr>
              <a:t>在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8D3300"/>
                </a:solidFill>
                <a:latin typeface="FWNAHV+MS-UIGothic"/>
                <a:cs typeface="FWNAHV+MS-UIGothic"/>
              </a:rPr>
              <a:t>意策划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8D3300"/>
                </a:solidFill>
                <a:latin typeface="FWNAHV+MS-UIGothic"/>
                <a:cs typeface="FWNAHV+MS-UIGothic"/>
              </a:rPr>
              <a:t>段，需要充分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发挥</a:t>
            </a:r>
            <a:r>
              <a:rPr sz="1350">
                <a:solidFill>
                  <a:srgbClr val="8D3300"/>
                </a:solidFill>
                <a:latin typeface="FWNAHV+MS-UIGothic"/>
                <a:cs typeface="FWNAHV+MS-UIGothic"/>
              </a:rPr>
              <a:t>想象力，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8D3300"/>
                </a:solidFill>
                <a:latin typeface="FWNAHV+MS-UIGothic"/>
                <a:cs typeface="FWNAHV+MS-UIGothic"/>
              </a:rPr>
              <a:t>合品牌特点和目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8D3300"/>
                </a:solidFill>
                <a:latin typeface="FWNAHV+MS-UIGothic"/>
                <a:cs typeface="FWNAHV+MS-UIGothic"/>
              </a:rPr>
              <a:t>受众喜好，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8D3300"/>
                </a:solidFill>
                <a:latin typeface="FWNAHV+MS-UIGothic"/>
                <a:cs typeface="FWNAHV+MS-UIGothic"/>
              </a:rPr>
              <a:t>作出独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FWNAHV+MS-UIGothic"/>
                <a:cs typeface="FWNAHV+MS-UIGothic"/>
              </a:rPr>
              <a:t>特、有趣、富有感染力的内容。同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8D3300"/>
                </a:solidFill>
                <a:latin typeface="FWNAHV+MS-UIGothic"/>
                <a:cs typeface="FWNAHV+MS-UIGothic"/>
              </a:rPr>
              <a:t>，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创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FWNAHV+MS-UIGothic"/>
                <a:cs typeface="FWNAHV+MS-UIGothic"/>
              </a:rPr>
              <a:t>意要与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8D3300"/>
                </a:solidFill>
                <a:latin typeface="FWNAHV+MS-UIGothic"/>
                <a:cs typeface="FWNAHV+MS-UIGothic"/>
              </a:rPr>
              <a:t>品或服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务紧</a:t>
            </a:r>
            <a:r>
              <a:rPr sz="1350">
                <a:solidFill>
                  <a:srgbClr val="8D3300"/>
                </a:solidFill>
                <a:latin typeface="FWNAHV+MS-UIGothic"/>
                <a:cs typeface="FWNAHV+MS-UIGothic"/>
              </a:rPr>
              <a:t>密相关，能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8D3300"/>
                </a:solidFill>
                <a:latin typeface="FWNAHV+MS-UIGothic"/>
                <a:cs typeface="FWNAHV+MS-UIGothic"/>
              </a:rPr>
              <a:t>准确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FWNAHV+MS-UIGothic"/>
                <a:cs typeface="FWNAHV+MS-UIGothic"/>
              </a:rPr>
              <a:t>达品牌信息。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JVCTE+BLOWJD+MicrosoftYaHei-Bold"/>
                <a:cs typeface="IJVCTE+BLOWJD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FWNAHV+MS-UIGothic"/>
                <a:cs typeface="FWNAHV+MS-UIGothic"/>
              </a:rPr>
              <a:t>内容制作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量的内容是病毒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视频营销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，制作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程中需注重画面、音效、情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方面的表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6D1B"/>
                </a:solidFill>
                <a:latin typeface="FWNAHV+MS-UIGothic"/>
                <a:cs typeface="FWNAH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在内容制作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段，要充分运用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视频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辑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、特效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理等技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手段，将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具有吸引力的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视频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作品。同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，要注重情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凑和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奏感，以及画面的清晰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度和音效的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感，以提升用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FWNAHV+MS-UIGothic"/>
                <a:cs typeface="FWNAH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FF6D1B"/>
                </a:solidFill>
                <a:latin typeface="FWNAHV+MS-UIGothic"/>
                <a:cs typeface="FWNAHV+MS-UIGothic"/>
              </a:rPr>
              <a:t>播渠道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合适的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播渠道是病毒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视频营销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将内容快速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FWNAHV+MS-UIGothic"/>
                <a:cs typeface="FWNAHV+MS-UIGothic"/>
              </a:rPr>
              <a:t>受众。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6D1B"/>
                </a:solidFill>
                <a:latin typeface="FWNAHV+MS-UIGothic"/>
                <a:cs typeface="FWNAH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043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在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播渠道的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上，要根据目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受众的特点和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，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合适的平台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行投放。例如，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年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人群体，可以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在社交媒体平台如抖音、微博等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行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播；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中老年群体，可以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在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视频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分享平台如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酷、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腾讯视频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行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8D3300"/>
                </a:solidFill>
                <a:latin typeface="FWNAHV+MS-UIGothic"/>
                <a:cs typeface="FWNAHV+MS-UIGothic"/>
              </a:rPr>
              <a:t>播。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https://d.book118.com/718105123016006047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FWNAHV+MS-UIGothic</vt:lpstr>
      <vt:lpstr>SimSun</vt:lpstr>
      <vt:lpstr>RJWSKT+QKRBQQ+ArialMT</vt:lpstr>
      <vt:lpstr>Times New Roman</vt:lpstr>
      <vt:lpstr>IJVCTE+BLOWJD+MicrosoftYaHei-Bold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2024-09-28T07:08:19.520</cp:lastPrinted>
  <dcterms:created xsi:type="dcterms:W3CDTF">2024-09-27T23:08:19Z</dcterms:created>
  <dcterms:modified xsi:type="dcterms:W3CDTF">2024-09-27T23:08:20Z</dcterms:modified>
</cp:coreProperties>
</file>