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3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tags" Target="../tags/tag1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microsoft.com/office/2007/relationships/hdphoto" Target="../media/image2.wdp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3.jpe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3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microsoft.com/office/2007/relationships/hdphoto" Target="../media/image2.wdp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image" Target="../media/image3.jpeg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933EE2-94D4-45F4-BC78-41904B20B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43C39-766B-4BA3-8F7E-CB85B7AE8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B52CC0-24D9-4F76-875C-B7678CBA4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BC5A24-7252-4777-B84A-FD1DE11B3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10D38D-2D67-41C8-ABD3-3359785DD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56BDA0-D41E-486B-A08E-D60C039B9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EBD810-2C12-43BF-8B44-90FD53AEB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D09426-C0B1-41C0-8815-20B675D9F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CC2B54-DAB8-4832-9EC3-3F7F9DBFD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E9183-21F5-4C7B-8F8E-AC57C5960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693F73-0930-4A17-B806-30BB9A0D2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8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VCG4117295196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alphaModFix amt="1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2" name="VCG211375358076"/>
          <p:cNvSpPr/>
          <p:nvPr>
            <p:custDataLst>
              <p:tags r:id="rId7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1" name="矩形: 圆角 8"/>
          <p:cNvSpPr/>
          <p:nvPr>
            <p:custDataLst>
              <p:tags r:id="rId9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署名"/>
          <p:cNvSpPr txBox="1">
            <a:spLocks noGrp="1"/>
          </p:cNvSpPr>
          <p:nvPr>
            <p:ph type="body" idx="3"/>
            <p:custDataLst>
              <p:tags r:id="rId13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9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2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5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7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8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VCG4117295196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alphaModFix amt="1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6" name="VCG211375358076"/>
          <p:cNvSpPr/>
          <p:nvPr>
            <p:custDataLst>
              <p:tags r:id="rId7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7" name="矩形: 圆角 16"/>
          <p:cNvSpPr/>
          <p:nvPr>
            <p:custDataLst>
              <p:tags r:id="rId9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8" name="椭圆 17"/>
          <p:cNvSpPr/>
          <p:nvPr>
            <p:custDataLst>
              <p:tags r:id="rId10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9" name="椭圆 18"/>
          <p:cNvSpPr/>
          <p:nvPr>
            <p:custDataLst>
              <p:tags r:id="rId11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2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署名"/>
          <p:cNvSpPr txBox="1">
            <a:spLocks noGrp="1"/>
          </p:cNvSpPr>
          <p:nvPr>
            <p:ph type="body" idx="2"/>
            <p:custDataLst>
              <p:tags r:id="rId13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8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uFillTx/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18" Type="http://schemas.openxmlformats.org/officeDocument/2006/relationships/tags" Target="../tags/tag186.xml" /><Relationship Id="rId19" Type="http://schemas.openxmlformats.org/officeDocument/2006/relationships/tags" Target="../tags/tag187.xml" /><Relationship Id="rId2" Type="http://schemas.openxmlformats.org/officeDocument/2006/relationships/tags" Target="../tags/tag170.xml" /><Relationship Id="rId20" Type="http://schemas.openxmlformats.org/officeDocument/2006/relationships/tags" Target="../tags/tag188.xml" /><Relationship Id="rId21" Type="http://schemas.openxmlformats.org/officeDocument/2006/relationships/tags" Target="../tags/tag189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0514103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关节炎的康复护理及预防措施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5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关节炎的康复护理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1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关节炎的预防措施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3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5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关节炎患者的日常护理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7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9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关节炎患者的饮食建议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8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关节炎患者的心理调适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关节炎的康复护理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物理疗法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冷敷疗法：如冰敷，可以减轻关节肿胀和炎症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温热疗法：如热敷，可以缓解关节疼痛和僵硬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按摩疗法：通过按摩肌肉和关节，促进血液循环和缓解疼痛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运动疗法：如水中运动、瑜伽等，增强关节周围肌肉的力量和灵活性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运动疗法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1056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平衡和协调训练：改善身体平衡和协调性，减少跌倒的风险。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8431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水中运动：利用水的浮力和温度，缓解关节疼痛，增加关节活动度。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388580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关节活动度训练：通过关节的主动和被动运动，增加关节的活动范围和灵活性。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6360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肌力训练：增强肌肉力量，减轻关节负担，提高关节稳定性。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药物治疗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关节软骨保护剂：促进关节软骨的修复和再生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非甾体类抗炎药：用于缓解关节炎疼痛和减轻炎症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糖皮质激素：用于短期控制关节炎的疼痛和炎症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生物制剂：针对某些关节炎的特殊治疗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饮食调理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摄入足够的蛋白质，如鱼、瘦肉、豆类等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多食用富含维生素C的食物，如柑橘类水果、草莓、番茄等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增加富含维生素E的食物，如坚果、橄榄油等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避免食用高脂肪、高糖、高盐的食物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关节炎的预防措施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保持健康的生活方式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控制体重：保持健康的体重指数（BMI），避免肥胖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适量运动：每周进行至少150分钟的中等强度有氧运动，如快走、游泳等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均衡饮食：多吃蔬菜水果，减少高热量、高脂肪食物的摄入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戒烟限酒：戒烟，限制酒精摄入量，避免过度饮酒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避免过度劳累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191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689565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495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689565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038500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避免长时间站立或久坐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038500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减轻工作和生活压力，避免过度劳累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217" y="2341283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03022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523" y="2366275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28014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075668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合理安排作息时间，保证充足睡眠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050676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适量运动，保持关节活动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注意关节保暖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寒冷季节要穿厚实、保暖的衣物，特别是关节部位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关节炎患者要注意关节保暖，避免寒冷刺激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室内温度要适宜，避免空调、暖气等过冷或过热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关节炎患者可以佩戴护膝、护肘等保暖用品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定期体检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定期体检可以及早发现其他潜在的健康问题，如肥胖、糖尿病等，这些疾病都可能加重关节炎的症状。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定期体检可以帮助早期发现关节炎的迹象，从而及时采取治疗措施。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定期体检可以监测关节的健康状况，预防关节病变。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定期体检可以评估患者的病情，为制定个性化的康复护理和预防措施提供依据。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关节炎患者的日常护理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减轻关节负担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使用辅助工具，如拐杖或轮椅，以减轻关节压力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合理安排运动，选择低冲击性的活动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减轻体重，减少关节承受的负担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避免过度使用关节，如长时间站立或行走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https://d.book118.com/718105141036006024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0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YPE" val="a"/>
  <p:tag name="KSO_WM_UNIT_USESOURCEFORMAT_APPLY" val="0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LINE_FILL_TYPE" val="2"/>
  <p:tag name="KSO_WM_UNIT_LINE_FORE_SCHEMECOLOR_INDEX" val="5"/>
  <p:tag name="KSO_WM_UNIT_PRESET_TEXT" val="0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EXT_FILL_FORE_SCHEMECOLOR_INDEX" val="13"/>
  <p:tag name="KSO_WM_UNIT_TEXT_FILL_TYPE" val="1"/>
  <p:tag name="KSO_WM_UNIT_TYPE" val="l_h_a"/>
  <p:tag name="KSO_WM_UNIT_USESOURCEFORMAT_APPLY" val="0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LINE_FILL_TYPE" val="2"/>
  <p:tag name="KSO_WM_UNIT_LINE_FORE_SCHEMECOLOR_INDEX" val="5"/>
  <p:tag name="KSO_WM_UNIT_PRESET_TEXT" val="02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EXT_FILL_FORE_SCHEMECOLOR_INDEX" val="13"/>
  <p:tag name="KSO_WM_UNIT_TEXT_FILL_TYPE" val="1"/>
  <p:tag name="KSO_WM_UNIT_TYPE" val="l_h_a"/>
  <p:tag name="KSO_WM_UNIT_USESOURCEFORMAT_APPLY" val="0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LINE_FILL_TYPE" val="2"/>
  <p:tag name="KSO_WM_UNIT_LINE_FORE_SCHEMECOLOR_INDEX" val="5"/>
  <p:tag name="KSO_WM_UNIT_PRESET_TEXT" val="03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EXT_FILL_FORE_SCHEMECOLOR_INDEX" val="13"/>
  <p:tag name="KSO_WM_UNIT_TEXT_FILL_TYPE" val="1"/>
  <p:tag name="KSO_WM_UNIT_TYPE" val="l_h_a"/>
  <p:tag name="KSO_WM_UNIT_USESOURCEFORMAT_APPLY" val="0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LINE_FILL_TYPE" val="2"/>
  <p:tag name="KSO_WM_UNIT_LINE_FORE_SCHEMECOLOR_INDEX" val="5"/>
  <p:tag name="KSO_WM_UNIT_PRESET_TEXT" val="04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EXT_FILL_FORE_SCHEMECOLOR_INDEX" val="13"/>
  <p:tag name="KSO_WM_UNIT_TEXT_FILL_TYPE" val="1"/>
  <p:tag name="KSO_WM_UNIT_TYPE" val="l_h_a"/>
  <p:tag name="KSO_WM_UNIT_USESOURCEFORMAT_APPLY" val="0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LINE_FILL_TYPE" val="2"/>
  <p:tag name="KSO_WM_UNIT_LINE_FORE_SCHEMECOLOR_INDEX" val="5"/>
  <p:tag name="KSO_WM_UNIT_PRESET_TEXT" val="05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EXT_FILL_FORE_SCHEMECOLOR_INDEX" val="13"/>
  <p:tag name="KSO_WM_UNIT_TEXT_FILL_TYPE" val="1"/>
  <p:tag name="KSO_WM_UNIT_TYPE" val="l_h_a"/>
  <p:tag name="KSO_WM_UNIT_USESOURCEFORMAT_APPLY" val="0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5.xml><?xml version="1.0" encoding="utf-8"?>
<p:tagLst xmlns:p="http://schemas.openxmlformats.org/presentationml/2006/main">
  <p:tag name="KSO_WM_TEMPLATE_CATEGORY" val="custom"/>
  <p:tag name="KSO_WM_TEMPLATE_INDEX" val="2023028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60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9.xml><?xml version="1.0" encoding="utf-8"?>
<p:tagLst xmlns:p="http://schemas.openxmlformats.org/presentationml/2006/main">
  <p:tag name="KSO_WM_TEMPLATE_CATEGORY" val="custom"/>
  <p:tag name="KSO_WM_TEMPLATE_INDEX" val="2023028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3*l_h_i*1_3_1"/>
  <p:tag name="KSO_WM_UNIT_INDEX" val="1_3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3*l_h_i*1_1_1"/>
  <p:tag name="KSO_WM_UNIT_INDEX" val="1_1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31.xml><?xml version="1.0" encoding="utf-8"?>
<p:tagLst xmlns:p="http://schemas.openxmlformats.org/presentationml/2006/main">
  <p:tag name="KSO_WM_TEMPLATE_CATEGORY" val="custom"/>
  <p:tag name="KSO_WM_TEMPLATE_INDEX" val="20230280"/>
</p:tagLst>
</file>

<file path=ppt/tags/tag23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宋体</vt:lpstr>
      <vt:lpstr>Office Theme</vt:lpstr>
      <vt:lpstr>关节炎的康复护理及预防措施</vt:lpstr>
      <vt:lpstr>目录</vt:lpstr>
      <vt:lpstr>关节炎的康复护理</vt:lpstr>
      <vt:lpstr>物理疗法</vt:lpstr>
      <vt:lpstr>运动疗法</vt:lpstr>
      <vt:lpstr>药物治疗</vt:lpstr>
      <vt:lpstr>饮食调理</vt:lpstr>
      <vt:lpstr>关节炎的预防措施</vt:lpstr>
      <vt:lpstr>保持健康的生活方式</vt:lpstr>
      <vt:lpstr>避免过度劳累</vt:lpstr>
      <vt:lpstr>注意关节保暖</vt:lpstr>
      <vt:lpstr>定期体检</vt:lpstr>
      <vt:lpstr>关节炎患者的日常护理</vt:lpstr>
      <vt:lpstr>减轻关节负担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2024-08-31T06:26:57.307</cp:lastPrinted>
  <dcterms:created xsi:type="dcterms:W3CDTF">2024-08-30T22:26:57Z</dcterms:created>
  <dcterms:modified xsi:type="dcterms:W3CDTF">2024-08-30T22:26:59Z</dcterms:modified>
</cp:coreProperties>
</file>