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8C6BA5-5625-40BE-A4B5-6384412CA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7A109-26AC-4A3E-9D7C-48F8C4DE8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0D5279-0554-40FB-959F-BAD83C404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78A4ED-0425-4A37-9B1A-F9DF98C4D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5E4236-3782-47A5-B1BB-C167C595AB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DE1276-E0BE-473A-BE75-D2D03BE573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2CFFFA-3A7C-4FD1-A4B4-2CC3B2C12B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BDAB41-A08D-45D3-AC3C-490D90DB1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AF4E55-428A-4FF4-9CFB-039BEC1AD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F1DB1-D8A6-4E46-BDCF-AEFC7E1D9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07254-FC06-4A7F-9005-0718C1E75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0607410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护理人员心理支持</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护理人员心理压力来源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心理支持的重要性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心理支持措施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护理人员是医疗体系中的重要组成部分，他们承担着照顾患者、维护患者健康的责任。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然而，由于工作压力大、工作时间长、工作环境紧张等因素，护理人员常常面临心理压力和情绪困扰。</a:t>
            </a:r>
          </a:p>
        </p:txBody>
      </p:sp>
      <p:pic>
        <p:nvPicPr>
          <p:cNvPr id="6" name="Picture 6"/>
          <p:cNvPicPr>
            <a:picLocks noChangeAspect="1"/>
          </p:cNvPicPr>
          <p:nvPr/>
        </p:nvPicPr>
        <p:blipFill>
          <a:blip r:embed="rId2"/>
          <a:srcRect t="21276" b="212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651" b="1065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这些心理压力和情绪困扰不仅会影响护理人员的工作表现和身心健康，还会影响患者治疗和康复的效果。</a:t>
            </a:r>
          </a:p>
        </p:txBody>
      </p:sp>
      <p:pic>
        <p:nvPicPr>
          <p:cNvPr id="10" name="Picture 10"/>
          <p:cNvPicPr>
            <a:picLocks noChangeAspect="1"/>
          </p:cNvPicPr>
          <p:nvPr/>
        </p:nvPicPr>
        <p:blipFill>
          <a:blip r:embed="rId4"/>
          <a:srcRect t="11195" b="1119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提供心理支持是帮助护理人员应对心理压力和情绪困扰的有效途径。</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通过心理支持，可以帮助护理人员缓解工作压力、提高工作满意度、增强自我认知和自我调节能力，从而更好地履行职责。</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同时，心理支持还有助于提高护理人员的工作质量和患者满意度，促进医疗体系的可持续发展。</a:t>
            </a:r>
          </a:p>
        </p:txBody>
      </p:sp>
      <p:pic>
        <p:nvPicPr>
          <p:cNvPr id="11" name="Picture 11"/>
          <p:cNvPicPr>
            <a:picLocks noChangeAspect="1"/>
          </p:cNvPicPr>
          <p:nvPr/>
        </p:nvPicPr>
        <p:blipFill>
          <a:blip r:embed="rId2"/>
          <a:srcRect l="16675" r="16675"/>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25458" r="25458"/>
          <a:stretch>
            <a:fillRect/>
          </a:stretch>
        </p:blipFill>
        <p:spPr>
          <a:xfrm>
            <a:off x="4779590" y="1569037"/>
            <a:ext cx="2635072" cy="2635073"/>
          </a:xfrm>
          <a:prstGeom prst="ellipse">
            <a:avLst/>
          </a:prstGeom>
        </p:spPr>
      </p:pic>
      <p:pic>
        <p:nvPicPr>
          <p:cNvPr id="13" name="Picture 13"/>
          <p:cNvPicPr>
            <a:picLocks noChangeAspect="1"/>
          </p:cNvPicPr>
          <p:nvPr/>
        </p:nvPicPr>
        <p:blipFill>
          <a:blip r:embed="rId4"/>
          <a:srcRect l="20000" r="20000"/>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护理人员心理压力来源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护理人员需要承担大量的护理工作，包括病人的日常照护、病情观察、记录等，工作强度较大。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工作强度大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时间不规律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加班和轮班制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护理人员的工作时间通常不规律，需要随时待命，对家庭和个人生活产生一定影响。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护理人员常常需要加班和参与轮班制，导致生物钟紊乱，影响身心健康。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工作强度与时间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48" r="330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由于患者和家属的病情和情绪状况不同，护理人员在与患者和家属的沟通中可能会遇到困难和矛盾。</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护患矛盾</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护理工作中有时会遇到患者和家属的投诉和纠纷，给护理人员带来一定的心理压力。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投诉与纠纷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护患关系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护理人员希望通过职称晋升来提高自身职业地位和待遇，但晋升标准严格，竞争激烈。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为了保持专业知识和技能，护理人员需要不断参加继续教育课程，增加了工作负担。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职业发展与提升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继续教育要求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职称晋升压力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个人情绪管理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护理人员在工作中需要保持冷静、耐心和同理心，对个人情绪管理要求较高。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家庭支持不足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护理人员的工作时间不规律，可能对家庭生活产生影响，需要家庭成员的支持和理解。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个人与家庭因素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心理支持的重要性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https://d.book118.com/718106074106006027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2024-09-05T16:32:39.317</cp:lastPrinted>
  <dcterms:created xsi:type="dcterms:W3CDTF">2024-09-05T08:32:39Z</dcterms:created>
  <dcterms:modified xsi:type="dcterms:W3CDTF">2024-09-05T08:32:41Z</dcterms:modified>
</cp:coreProperties>
</file>