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FC1B98-F5FE-4B6A-83A0-FED2FCE26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00727-5B9F-40FC-AE79-A7701B16B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53B76-2C5C-46D3-A99D-457995584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D51F2F-9205-400C-8301-16B1D50B3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0158FF-F09A-4FC3-9F9F-D767029E00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87B5D9-BDAC-4CF7-8596-FED86B9812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CA7512-8DAF-4A81-BF32-E7B86391F4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617858-38E2-481E-9915-BFCFB0A92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8A068F-43B8-423E-AA71-D15130E92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7F7917-A7DB-4C67-BA46-A7922086A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61C670-376B-4C53-A2C3-4A85297B0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0702600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ACCESS实例教程模块的操作</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ACCESS基础知识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数据表创建与管理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查询设计与实践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窗体设计与交互功能实现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报表生成与打印输出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宏命令自动化处理流程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数据库安全管理与维护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ACCESS基础知识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39" r="329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数据库是一个长期存储在计算机内的、有组织的、可共享的、统一管理的大量数据的集合。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数据库定义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数据库可以高效地存储、处理和管理数据，支持各种应用系统的数据需求，是现代信息系统中不可或缺的重要组成部分。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数据库作用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数据库概念及作用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ACCESS软件概述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ACCESS是微软公司推出的关系数据库管理系统，是Office套件中的一个重要组成部分。它提供了丰富的数据库管理功能，包括数据表设计、查询、窗体、报表等。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安装步骤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安装ACCESS软件需要先下载Office套件安装包，然后按照提示进行安装。在安装过程中，可以选择是否安装ACCESS组件。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ACCESS软件简介与安装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ACCESS的界面布局包括标题栏、菜单栏、工具栏、工作区、状态栏等部分。其中，工作区是主要的操作区域，用于显示和编辑数据库对象。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界面布局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ACCESS的功能区域包括“开始”选项卡、“创建”选项卡、“外部数据”选项卡、“数据库工具”选项卡等。每个选项卡下都包含了多个相关的功能和命令，方便用户进行各种数据库操作。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功能区域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界面布局与功能区域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数据表创建与管理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打开ACCESS并选择“创建”选项卡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在ACCESS的主界面中，选择“创建”选项卡，然后点击“表”按钮。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设计视图与数据表视图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在弹出的对话框中，可以选择“设计视图”来创建并设计新的数据表结构，或者选择“数据表视图”来直接输入数据并同时创建表结构。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字段添加与命名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在设计视图中，可以添加所需的字段并为每个字段命名。字段名应简洁明了，能够准确反映数据的含义。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创建新数据表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字段属性设置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为每个字段设置必要的属性，如字段大小、格式、默认值、有效性规则等。这些属性可以帮助限制和规范数据的输入，确保数据的完整性和准确性。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字段类型选择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根据数据的性质选择合适的字段类型，如文本、数字、日期/时间、货币等。正确的字段类型有助于保证数据的准确性和一致性。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主键设置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选择一个或多个字段作为表的主键，确保每条记录的唯一性。主键的设置有助于数据的快速检索和更新。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407" r="1740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字段类型与属性设置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数据输入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在数据表视图中，可以直接输入数据。输入数据时，应注意数据的准确性和完整性，确保符合字段的类型和属性设置。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数据编辑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对于已输入的数据，可以进行修改、删除等操作。编辑数据时，应注意保持数据的一致性和准确性。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数据格式化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可以对数据进行格式化操作，如改变字体、颜色、对齐方式等，以提高数据的可读性和美观度。同时，也可以使用条件格式等功能来突出显示特定的数据或满足特定条件的数据。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数据输入、编辑及格式化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查询设计与实践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SQL查询</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使用SQL语句直接编写查询，具有更高的灵活性和可定制性。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操作查询</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对数据库中的数据进行添加、修改、删除等操作。</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参数查询</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在执行查询时，提示用户输入参数，根据参数值动态生成查询结果。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选择查询</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从一个或多个表中检索数据，并可以按照指定的条件对数据进行筛选。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交叉表查询</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对两个表中的数据进行交叉组合，生成一个新的数据表。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查询类型及适用场景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708" r="22708"/>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在查询设计视图中，可以通过添加条件行来设置查询条件，如字段名、运算符和值等。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ACCESS支持多种运算符，如比较运算符（=、&lt;&gt;、&gt;、&lt;等）、逻辑运算符（AND、OR、NOT等）和特殊运算符（LIKE、IN等），用于构建复杂的查询条件。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查询条件设置与运算符使用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运算符使用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查询条件设置</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在数据库中建立表间关系，定义两个表之间的关联字段。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建立表间关系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在查询设计视图中，添加需要关联的表，并通过拖拽字段的方式建立关联。</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使用查询设计视图</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通过编写SQL语句，使用JOIN关键字实现多表关联查询，可以指定关联条件、选择需要的字段等。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使用SQL语句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多表关联查询实现方法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窗体设计与交互功能实现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https://d.book118.com/718107026007006032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2024-09-09T06:32:50.024</cp:lastPrinted>
  <dcterms:created xsi:type="dcterms:W3CDTF">2024-09-08T22:32:50Z</dcterms:created>
  <dcterms:modified xsi:type="dcterms:W3CDTF">2024-09-08T22:32:52Z</dcterms:modified>
</cp:coreProperties>
</file>