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21D17B-38E9-4AC2-99CD-51A239509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282E91-E40B-4185-906C-9500A6607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0BCF20-CD8F-4CF7-AF5F-95B7519BE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34D927-52E2-44B6-AA4E-692FCA1A8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52E804-4D4B-427F-82AE-2B6BA510B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DDCCA3-5E50-4021-AF6C-F98754813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0C2D09-EE0C-4A2F-8028-FFB533A62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651E1F-7803-437D-9DC0-C123A3E81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EC63D0-9F82-4F8C-A31A-7F3C64A96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39D920-91CF-4903-BC19-47D009E74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78E401-DA38-4570-8207-0F38F5E19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1010605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新员工培训方案实训报告总结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763" r="257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777" r="297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485" r="2848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随着市场竞争加剧，培训新员工成为公司保持竞争力的关键因素之一。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公司规模扩大，新员工数量增加，为提高新员工的工作效率和适应能力，需要进行系统性的培训。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5317" r="5317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帮助新员工快速适应公司文化和工作环境。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提高新员工的专业技能和业务水平。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培养新员工的团队协作和沟通能力。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增强新员工对公司的认同感和归属感。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认同企业文化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强化团队合作意识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我们强调团队合作的重要性，通过团队建设活动和案例分享，培养新员工的团队合作精神和沟通协调能力。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在培训中，我们向新员工介绍了公司的历史、使命、愿景和价值观。通过讲解和案例分析，使新员工更好地理解公司的文化内涵，增强对公司的认同感和归属感。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企业文化与价值观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7634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Freeform 5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2233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明确岗位职责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53383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在新员工培训中，我们详细介绍了每个岗位的职责、工作要求和技能标准。通过岗位职责的讲解和模拟操作，使新员工对自己的工作内容和要求有清晰的认识。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189132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提升岗位技能</a:t>
            </a:r>
          </a:p>
        </p:txBody>
      </p:sp>
      <p:sp>
        <p:nvSpPr>
          <p:cNvPr id="20" name="AutoShape 20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24882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针对不同岗位的需求，我们组织了专业技能培训和实践操作演练。通过实际操作和模拟场景训练，帮助新员工熟练掌握岗位所需的技能和工具。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岗位职责与技能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了解公司流程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为了让新员工更好地适应公司的工作环境，我们详细介绍了公司的各项流程，包括行政流程、财务流程、项目管理流程等。通过流程图的讲解和案例分析，使新员工对公司的工作流程有清晰的认识。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公司流程与制度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遵守公司制度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我们强调了遵守公司制度的重要性，并向新员工介绍了公司的各项规章制度。通过制度的学习和模拟场景训练，帮助新员工养成良好的职业素养和工作习惯。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公司流程与制度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全面了解产品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为了让新员工更好地了解公司的产品，我们组织了产品知识培训，详细介绍了产品的特点、功能、优势和使用方法。通过产品手册的阅读和实际操作演练，使新员工对公司的产品有全面的了解。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产品知识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提升产品推广能力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在产品知识培训的基础上，我们着重培养新员工的产品推广能力。通过模拟销售场景和客户沟通训练，帮助新员工掌握产品推广的技巧和方法，提高产品销售业绩。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产品知识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https://d.book118.com/718110106054006023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2024-08-29T22:56:07.676</cp:lastPrinted>
  <dcterms:created xsi:type="dcterms:W3CDTF">2024-08-29T14:56:07Z</dcterms:created>
  <dcterms:modified xsi:type="dcterms:W3CDTF">2024-08-29T14:56:09Z</dcterms:modified>
</cp:coreProperties>
</file>