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84E89-6C35-4956-B87A-FEC589B8C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2502F-176F-4386-9691-F334852A9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94EC6-1175-45FC-927B-5066A7F1B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C9980-9C51-4500-A244-6C19CAE55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5277F2-94CB-4EFD-B07D-56A86D69A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92D3FC-A050-4B65-B8BF-2220C16CC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3F20BA-1A01-4D26-B9E2-311708E62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FAD9E-C5F6-47C4-9D5E-D148A5E47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33159-E089-4B2E-B4D6-B41B8F271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A94B4-2F29-4B6D-8EE4-E6ED04AF2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C3BE0-D2EB-4B76-B0E3-761018B49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10141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医疗领域操作人员安全培训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医疗设备安全操作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医疗器械安全使用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药品安全管理与使用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感染防控与职业暴露防护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813" r="38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82" r="3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提高操作人员安全意识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通过培训，使操作人员充分认识到医疗领域安全的重要性，树立安全意识，自觉遵守安全操作规程。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防范医疗事故风险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通过培训，提高操作人员对医疗事故风险的识别和防范能力，降低医疗事故发生的概率。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通过培训，提高操作人员的专业技能和服务水平，为患者提供更加安全、优质的医疗服务。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医疗领域所有操作人员，包括医生、护士、技师等。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操作人员需具备基本的医学知识和操作技能，并严格遵守医疗安全操作规程。同时，要求操作人员积极参加培训，认真学习和掌握相关知识和技能，确保医疗安全。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1" b="550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医疗领域安全概述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由于医疗技术的复杂性和高风险性，医疗事故在医疗领域时有发生，严重威胁患者安全。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医疗器械安全问题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医疗信息安全问题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761" r="2976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医疗器械的质量和使用安全直接关系到患者的生命健康，医疗器械不良事件和召回事件时有发生。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随着医疗信息化的发展，医疗信息安全问题日益突出，如患者隐私泄露、医疗数据被篡改等。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医疗领域安全现状及挑战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手术过程中由于操作不当、设备故障等原因导致患者受伤或死亡。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手术安全事故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由于用药错误、药物不良反应等原因导致患者出现严重并发症或死亡。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用药安全事故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由于医疗器械消毒不彻底、医护人员操作不规范等原因导致患者感染。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感染安全事故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《医疗器械监督管理条例》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规定了医疗器械的注册、生产、经营、使用和监督等方面的要求。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《医疗信息安全标准》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规定了医疗信息的采集、存储、传输和处理等方面的安全要求。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《医疗事故处理条例》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规定了医疗事故的定义、分类、报告和处理程序等。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医疗设备安全操作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确认设备外观是否完好，无损坏或裂缝。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确保电源插头和插座无损坏，电源线无裸露或断裂。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在开机前，对设备进行功能测试，确保各项功能正常运行。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设备使用前安全检查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佩戴防护用品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根据设备要求，佩戴相应的防护用品，如手套、口罩、护目镜等。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熟悉操作流程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在操作设备前，仔细阅读使用说明书，熟悉设备的操作流程和注意事项。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定期清洁设备表面和内部，确保设备处于良好的工作状态。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458" r="17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设备正确操作规范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在设备出现故障时，应立即停机并切断电源，避免造成更大的损失。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及时联系专业维修人员进行维修，切勿自行拆卸或修理设备。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报告维修人员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详细记录设备故障的情况和维修过程，以便日后分析和改进。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记录故障情况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设备故障应急处理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医疗器械安全使用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操作人员需遵循器械清洗流程，包括预洗、主洗、漂洗和干燥等步骤，确保器械表面和内部无污渍、血渍和其他残留物。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根据器械材质和耐受性，选择合适的消毒方法，如高压蒸汽、化学浸泡、气体熏蒸等，确保达到灭菌或高水平消毒标准。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定期对清洗消毒效果进行监测，记录清洗消毒过程的关键参数，如温度、时间、消毒液浓度等，确保清洗消毒质量可追溯。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监测与记录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器械清洗与消毒规范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https://d.book118.com/718110141101006033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2024-09-11T15:09:48.206</cp:lastPrinted>
  <dcterms:created xsi:type="dcterms:W3CDTF">2024-09-11T07:09:48Z</dcterms:created>
  <dcterms:modified xsi:type="dcterms:W3CDTF">2024-09-11T07:09:50Z</dcterms:modified>
</cp:coreProperties>
</file>