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61A24-3CC7-4309-AA4A-A25961252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A32AB-82F8-40EF-A506-CF63047A7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C45D4-256A-4E25-9FA9-70A6D52C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4D458-3878-4EF8-97C6-C312FDB8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A2830-CBF2-4456-90A9-EE11B0A0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74C42-12F6-4543-AE3A-5E4A4A718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3A736-526F-42C7-A721-16231291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F5EA2-273E-46CA-B7AA-CEC350F0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0644A-A1E0-475F-8D84-C64202D4F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4761C-F634-4C72-8D9F-612733E7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9EFF-633C-4ABF-A87B-D4D681F5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200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糖尿病护理ppt课件护士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特殊情况下的糖尿病护理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糖尿病患者的自我管理与教育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糖尿病患者的心理支持与健康指导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1" r="214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糖尿病是一种常见的慢性代谢性疾病，由体内胰岛素分泌不足或作用缺陷引起的高血糖症状。根据病因和临床表现，糖尿病主要分为1型糖尿病、2型糖尿病、妊娠期糖尿病和其他特殊类型糖尿病。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糖尿病是一种以高血糖为特征的慢性代谢性疾病，由于胰岛素分泌不足或作用缺陷，导致体内糖、脂肪和蛋白质代谢紊乱。长期高血糖状态会导致多种器官损害，尤其是眼、肾、神经和心血管系统。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糖尿病的病因多样，包括遗传因素、环境因素和自身免疫等。典型症状包括多饮、多尿、多食和体重下降（三多一少），但不同类型糖尿病的症状也有所不同。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糖尿病的病因主要包括遗传因素、环境因素和自身免疫等。遗传因素是指家族中有糖尿病病史的人更容易患病；环境因素包括不良的生活习惯、缺乏运动、肥胖等；自身免疫疾病也可能导致1型糖尿病的发生。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糖尿病的并发症包括急性并发症和慢性并发症。急性并发症包括低血糖、高血糖高渗状态和糖尿病酮症酸中毒等；慢性并发症包括心血管疾病、脑血管疾病、肾脏疾病、视网膜病变和神经病变等。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分为急性并发症和慢性并发症。急性并发症通常由于血糖控制不稳定或应激状态引起，如低血糖、高血糖高渗状态和糖尿病酮症酸中毒等，这些症状可能导致昏迷甚至危及生命。慢性并发症则与长期高血糖状态有关，包括心血管疾病（如冠心病、心肌梗死和中风）、脑血管疾病、肾脏疾病、视网膜病变和神经病变等，这些并发症可能导致残疾或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合理控制饮食是糖尿病护理的重要环节，护士应指导患者遵循低糖、低脂、高纤维的饮食原则。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护士应评估患者的身高、体重、年龄、性别、活动量等因素，计算每日所需热量，制定个性化的饮食计划。同时，应鼓励患者多食用蔬菜、水果、全谷类食物，减少高糖、高脂食物的摄入，避免饮酒。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适当的运动有助于控制血糖，提高身体机能，护士应指导患者进行适量的有氧运动。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护士应根据患者的身体状况和运动习惯，制定个性化的运动计划，包括运动类型、强度、频率和时间等。同时，应提醒患者在运动过程中注意安全，避免运动过度或受伤。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护士应指导患者正确使用降糖药物，确保药物疗效和安全性。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护士应了解患者的用药情况，包括药物的名称、剂量、使用方法等，并告知患者药物的副作用和注意事项。同时，应定期监测患者的血糖水平，评估药物治疗效果，及时调整治疗方案。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糖尿病是一种慢性疾病，患者容易产生焦虑、抑郁等心理问题，护士应关注患者的心理健康状况，提供心理支持和辅导。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护士应与患者建立良好的沟通关系，了解患者的心理需求和困惑，提供个性化的心理护理措施。同时，应鼓励患者保持乐观的心态，积极面对疾病，提高自我管理和控制能力。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特殊情况下的糖尿病护理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妊娠期糖尿病对母婴的影响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妊娠期糖尿病可能导致孕妇出现妊娠期高血压、感染、羊水过多等症状，增加难产风险，同时影响胎儿发育，增加胎儿出生后患肥胖、糖尿病等代谢性疾病的风险。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妊娠期糖尿病护理要点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定期监测血糖，控制饮食，适当运动，保持良好的生活习惯和心理状态，遵循医生的指导进行治疗和管理。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老年糖尿病患者常伴有多种慢性疾病，如高血压、冠心病、脑血管疾病等，治疗难度大，容易出现低血糖等不良反应。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加强健康教育，提高老年人的自我监测和管理能力，定期进行体检和评估，根据个体情况制定个性化的治疗方案。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老年糖尿病护理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老年糖尿病护理要点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老年糖尿病的特点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https://d.book118.com/718112001014006032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2024-09-09T08:24:03.297</cp:lastPrinted>
  <dcterms:created xsi:type="dcterms:W3CDTF">2024-09-09T00:24:03Z</dcterms:created>
  <dcterms:modified xsi:type="dcterms:W3CDTF">2024-09-09T00:24:05Z</dcterms:modified>
</cp:coreProperties>
</file>