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778C4-BCFB-4438-B39C-9FF5DFDEE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6C35B-0598-4047-ADBE-E27006D5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25B99-9DD2-4AB8-A520-5A068F585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17A5B-E2CF-4FA3-BF9A-8CEAB7371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A0013-979A-4BD5-B490-66F298BB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200BE-E725-4F3D-B7C8-CAA03CCF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EAC00-E593-40D0-AB6B-18816C687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E1647-358A-454B-AEE1-92FA487C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8B5C8-764D-4FE1-A8F7-9CFBF4DFA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AC5BD-7F03-4832-9C58-9091DA95F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FE22A-F306-4798-82AE-624CA460C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200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糖尿病患者自我管理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糖尿病护理的新进展与展望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糖尿病是一种常见的慢性疾病，以高血糖为特征，分为1型、2型、妊娠期糖尿病等类型。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血糖升高，长期高血糖可导致各种器官的损害。1型糖尿病常见于青少年，依赖胰岛素治疗；2型糖尿病多见于成年人，以饮食控制和药物治疗为主；妊娠期糖尿病则发生于妊娠期间，多数可恢复正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糖尿病的病因复杂，包括遗传、环境、生活方式等多种因素。典型症状为多饮、多尿、多食、消瘦。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糖尿病的发病与遗传、环境和生活方式等多种因素有关。典型症状包括多饮、多尿、多食、消瘦等，长期高血糖可导致视力模糊、四肢麻木、心血管疾病等并发症。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83" r="3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预防和控制糖尿病需要综合措施，包括合理饮食、适量运动、药物治疗等。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预防糖尿病的关键是保持健康的生活方式，包括合理饮食、适量运动和控制体重。对于已确诊的糖尿病患者，应定期监测血糖，遵医嘱治疗，同时注意控制饮食和加强运动，以降低并发症的风险。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合理控制饮食是糖尿病护理的基础，需注意饮食的质和量，以及饮食的时间和频率。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糖尿病患者应遵循低糖、低脂、高纤维的饮食原则，控制总热量摄入，合理分配碳水化合物、蛋白质和脂肪的摄入比例。同时，应定时定量进餐，避免暴饮暴食。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适当的运动有助于控制血糖，减轻体重，提高胰岛素敏感性。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糖尿病患者应根据自身身体状况选择合适的运动方式，如散步、慢跑、骑车等有氧运动。运动时应避免剧烈运动，避免在极端天气条件下运动。运动时应随身携带糖果、糖尿病卡等应急物品。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按时按量服用药物是控制糖尿病的关键，同时需注意药物的副作用和相互作用。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糖尿病患者应遵医嘱按时按量服用药物，避免自行增减药物剂量或更换药物。同时，应密切关注药物的副作用和相互作用，如有异常应及时就医。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糖尿病是一种慢性疾病，患者需要长期控制血糖，容易产生焦虑、抑郁等心理问题，因此心理护理至关重要。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糖尿病患者应保持良好的心态，积极面对疾病，避免过度焦虑、抑郁等情绪波动。同时，家属和社会应给予患者足够的支持和关爱，帮助患者树立信心，提高生活质量。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https://d.book118.com/718112005014006032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2024-09-09T08:24:05.729</cp:lastPrinted>
  <dcterms:created xsi:type="dcterms:W3CDTF">2024-09-09T00:24:05Z</dcterms:created>
  <dcterms:modified xsi:type="dcterms:W3CDTF">2024-09-09T00:24:07Z</dcterms:modified>
</cp:coreProperties>
</file>