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78ACE-8A2C-4A19-97A8-CC85BE1D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8BB4C-46AB-46DD-A6B4-43532BD6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162A5-7D7E-4C13-8CF6-966F2C3CC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C0995-737E-4473-AAB7-55D54420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FCCDE8-9759-486A-9A16-B41CBFC2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B4AB2D-68D2-47C2-BE29-59AF7B32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B9587-8C9A-49DB-A891-531E2600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DE3BD-3EC6-4B5F-8A7C-F6F73DB9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3BCF2-179E-4857-8EA4-23D6E7D2A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0C1C7-E6F0-4E32-9897-56999BBE7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6E9E6-D2E2-46B8-B737-2B24296C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210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仓库管理中的货物装卸与仓库内交通安全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货物装卸基本知识与操作规范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仓库内交通安全现状与影响因素分析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货物装卸过程中的交通安全保障措施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仓库是储存和保管物资的场所，是物流系统中的重要节点，具有储存、保管、加工、分拣、配送等多种功能。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仓库不仅具备储存和保管物资的基本功能，还能通过加工、分拣、配送等环节，提高物资附加值，满足客户多样化需求，实现物资的空间效益和时间效益。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保障物资安全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通过科学的仓库管理，可以确保物资在储存过程中的安全，防止物资损坏、丢失或被盗。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提高运作效率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合理的仓库布局和管理流程可以提高物资的进出库效率，减少无效搬运和等待时间，提高仓库整体运作效率。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通过优化库存结构和管理策略，可以降低库存成本和运作成本，提高企业经济效益。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实现物资的安全储存、快速周转和高效配送，满足客户需求，提高企业竞争力。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遵循“先进先出”、“分类管理”、“定期盘点”、“安全第一”等原则，确保仓库管理的科学性、规范性和高效性。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货物装卸基本知识与操作规范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货物装卸定义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货物装卸是指将货物从运输工具上卸下，搬入仓库，以及在仓库内进行堆码、拆垛、分拣等作业的过程。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货物装卸意义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货物装卸是仓库管理的重要环节，直接影响到货物的安全、完整和运输效率。合理的装卸方式能够提高仓库作业效率，降低货物破损率，确保货物在仓库内的安全存储和运输。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货物装卸概念及意义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装卸技术设备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如自动化立体仓库、智能搬运机器人等，用于提高装卸作业的自动化和智能化水平。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主要包括叉车、堆高机、搬运车等，用于货物的搬运、堆码和拆垛等作业。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装卸辅助设备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包括托盘、货架、集装箱等，用于货物的存储和运输过程中的辅助作业。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货物装卸设备介绍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遵循安全操作规程，正确使用装卸设备，确保货物的完整和安全；合理安排装卸作业流程，提高作业效率；保持作业区域的整洁和畅通，确保作业安全。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卸过程中要轻拿轻放，避免货物破损；对于易燃、易爆、有毒等危险物品要采取特殊防护措施；在操作过程中要注意人身安全，避免发生意外事故。同时，要定期对装卸设备进行检查和维护保养，确保其正常运行和使用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货物装卸操作规范及注意事项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仓库内交通安全现状与影响因素分析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仓库内空间相对封闭，道路宽度、高度有限，车辆和人员活动范围受限。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空间有限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仓库内存储大量货物，堆放密集，容易遮挡视线和形成交通障碍。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货物密集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仓库内使用多种装卸设备和运输工具，如叉车、搬运车等，操作不当易引发事故。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设备多样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仓库内交通环境特点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碾压事故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人员在车辆附近活动时，因未注意周围环境或车辆突然启动等原因，造成碾压伤害。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货物倾倒事故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货物堆放不稳或装卸过程中操作不当，导致货物倾倒砸伤人员或损坏设备。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碰撞事故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由于视线受阻、车速过快或操作不当等原因，车辆之间或车辆与人员之间发生碰撞。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交通安全事故类型及原因分析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https://d.book118.com/718112101015006032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2024-09-09T09:16:18.194</cp:lastPrinted>
  <dcterms:created xsi:type="dcterms:W3CDTF">2024-09-09T01:16:18Z</dcterms:created>
  <dcterms:modified xsi:type="dcterms:W3CDTF">2024-09-09T01:16:20Z</dcterms:modified>
</cp:coreProperties>
</file>