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36B578-D55E-414F-A4D5-FCBAE6A35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7A2FF2-EA10-431B-A2C2-3B91B11971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AD4032-BFC1-4EEE-81DE-42D0E6516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7A1B7B-0DFC-4434-BA56-CD62B6C0D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699245-C527-49EC-928F-4D6D20189C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0DEAA-5AF0-476D-83A6-CC020B9397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F698BE-902F-4C54-A153-714055A267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56B1D1-C948-4AF1-9C14-4730F9FFEC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AB1B09-B515-4018-B189-A6D74065A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43E5A3-A633-4D4C-923A-AB8994F3E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C237F-23DF-4D17-A2CA-21CC4B8D2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11301003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推进养老机构标准化建设保障服务质量与安全</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养老机构标准化建设背景与意义</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国内外养老机构标准化建设现状及经验借鉴</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推进养老机构标准化建设关键措施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确保服务质量与安全核心要素剖析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监督检查与评估改进策略部署</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总结回顾与未来发展规划设计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养老机构标准化建设背景与意义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老龄化社会现状及趋势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老龄化社会加速到来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随着人口老龄化的加剧，老年人口比例不断上升，对养老服务的需求日益增长。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家庭养老功能弱化</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家庭规模小型化、家庭结构核心化使得家庭养老功能逐渐弱化，机构养老成为重要选择。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24" r="218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267" r="272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老年人对养老服务的需求多样化，包括生活照料、医疗护理、精神慰藉等方面。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服务需求多样化</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当前养老机构数量和服务质量还不能满足日益增长的服务需求，存在供给不足的问题。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服务供给不足</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养老机构服务需求与供给矛盾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提高服务质量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通过制定和实施养老服务标准，规范服务行为，提高服务人员的专业素养和服务技能，从而提升服务质量。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保障服务安全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标准化建设可以加强养老机构的安全管理，完善安全防范措施，降低老年人意外风险，保障服务安全。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促进养老服务业发展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标准化建设有助于提升养老机构的品牌形象和市场竞争力，吸引更多社会资本投入养老服务业，推动行业健康发展。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标准化建设对提升服务质量与安全作用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国内外养老机构标准化建设现状及经验借鉴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标准化建设法律体系</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国际上先进国家或地区通常建立了完善的养老机构标准化建设法律体系，包括建筑标准、服务标准、管理标准等，确保养老机构的建设和运营有法可依。</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政府监管与评估机制</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这些国家或地区政府设立了专门的监管机构，对养老机构进行定期评估和监督，确保其符合法定标准，保障老年人的权益。</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多元化服务模式</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先进国家或地区的养老机构注重提供多元化、个性化的服务，满足不同老年人的需求，如医疗保健、心理咨询、康复训练等。</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国际上先进国家或地区经验介绍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国内优秀养老机构案例分享</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国内一些优秀的养老机构在标准化建设方面取得了显著成效，如建立全面的服务标准体系、实施严格的管理制度、提供优质的居住环境等。</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创新服务模式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这些机构还积极探索创新服务模式，如开展医养结合、智能化服务、社区养老等，为老年人提供更加便捷、舒适的服务体验。</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人才培养与团队建设</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优秀养老机构注重人才培养和团队建设，通过专业培训、激励机制等措施，提高员工的服务意识和专业技能水平。</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标准化建设实践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可供借鉴经验和启示</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完善标准化建设法律体系</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我国应进一步完善养老机构标准化建设的法律体系，明确各项标准和管理要求，为养老机构的规范化发展提供有力保障。</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推动服务模式创新</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鼓励养老机构创新服务模式，结合老年人的实际需求，提供多元化、个性化的服务，提高服务质量和满意度。</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强化政府监管与评估机制</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政府应加强对养老机构的监管和评估工作，确保机构符合法定标准，严厉打击违法违规行为，保障老年人的合法权益。</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加强人才培养与团队建设</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重视养老机构人才培养和团队建设，提高员工的专业素质和服务意识，打造一支专业化、职业化的养老服务队伍。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推进养老机构标准化建设关键措施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出台相关法律法规，明确养老机构的服务内容、管理要求、设施建设等方面的标准，为养老机构提供明确的操作指南。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制定养老机构服务和管理标准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加大对养老机构的政策扶持力度，包括财政补贴、税收优惠、用地保障等，鼓励社会资本投入养老服务业，推动养老机构标准化建设。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完善政策扶持体系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制定完善相关法律法规和政策体系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成立专门的养老机构标准化技术委员会，负责研究制定养老机构服务和管理标准，及时修订和完善相关标准，确保标准的科学性和实用性。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加强对养老机构服务和管理标准执行情况的监督检查，对不符合标准的机构进行整改或取缔，确保养老机构按照标准提供服务。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建立健全标准制定、实施和监督机制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强化标准实施与监管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建立标准制定机制</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https://d.book118.com/718113010032006030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2024-09-06T12:33:18.399</cp:lastPrinted>
  <dcterms:created xsi:type="dcterms:W3CDTF">2024-09-06T04:33:18Z</dcterms:created>
  <dcterms:modified xsi:type="dcterms:W3CDTF">2024-09-06T04:33:20Z</dcterms:modified>
</cp:coreProperties>
</file>