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37354-CEF5-4044-A5BC-60CBFABC8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0FB35-A4D6-4271-A5D0-ADDD38C38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23613-753A-477A-9FBA-3269E8E00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55626-CD70-4F9D-87CA-BE6DA60E4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AFB350-4B07-479E-B937-F5F94C47A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B51E9D-8623-4A5A-BA4E-D21486E45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19C119-6CAB-4DCD-9036-2BDDA4472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6EE5E-F767-469E-81EF-F76886EDA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87166-BE96-4BCB-A61A-E7AB41186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88873-A36B-4776-A24B-2B2790576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3EF66-A1E0-4C05-ADA7-6A023F715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1301203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煤炭与矿山行业2024年财务预测及制度调整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2024年财务预测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制度调整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随着我国经济的快速发展，对煤炭和矿产资源的需求持续增长，推动行业不断发展。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煤炭与矿山行业是国民经济的重要支柱产业，为能源、化工、钢铁等行业提供原材料和能源支持。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67" b="77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煤炭与矿山行业在技术进步、安全生产、环境保护等方面取得显著成果，但仍然面临资源紧张、安全生产压力大、环境污染等问题。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行业内企业数量众多，但规模和实力参差不齐，市场竞争激烈。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煤炭与矿山行业将朝着智能化、绿色化、安全化方向发展，推进技术创新和产业升级。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国家将继续加大对煤炭与矿山行业的政策支持和监管力度，促进行业健康发展。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2024年财务预测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根据市场需求、煤炭价格走势以及企业产能扩张等因素，预测2024年煤炭与矿山行业总收入将达到XX亿元，同比增长XX%。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总收入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随着煤炭市场需求的增长和价格的上涨，预计煤炭销售收入将占据行业总收入的XX%左右，达到XX亿元。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煤炭销售收入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随着矿山开采和资源利用的深入，矿山服务收入预计将达到XX亿元，同比增长XX%。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矿山服务收入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收入预测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煤炭业务利润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煤炭业务作为行业核心业务，预计实现利润XX亿元，同比增长XX%。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矿山服务利润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随着服务市场的拓展和业务范围的扩大，矿山服务利润预计将达到XX亿元，同比增长XX%。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总利润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在成本可控和市场需求的双重因素下，预计2024年煤炭与矿山行业总利润将达到XX亿元，同比增长XX%。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考虑到原材料价格的波动、人工成本的上涨以及环保要求的提高等因素，预计2024年煤炭与矿山行业总成本将达到XX亿元，同比增长XX%。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随着全球经济的复苏和原材料市场的波动，预计原材料成本将占到总成本的XX%左右，达到XX亿元。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随着劳动力市场的变化和技能要求的提高，预计人工成本将达到XX亿元，同比增长XX%。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人工成本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制度调整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https://d.book118.com/718113012032006030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2024-09-06T12:33:18.867</cp:lastPrinted>
  <dcterms:created xsi:type="dcterms:W3CDTF">2024-09-06T04:33:18Z</dcterms:created>
  <dcterms:modified xsi:type="dcterms:W3CDTF">2024-09-06T04:33:20Z</dcterms:modified>
</cp:coreProperties>
</file>