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83FF1-CDA5-48F3-878D-730412F1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AB75F-ECCA-4F70-8724-5F81D56E4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82B06-1B32-427D-87B4-959A8925F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5A20D-C496-4468-92EA-4051E5105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39B39E-D661-412E-AC72-08052DD0F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F5DD2-65B1-4FDE-9972-3439EE77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A0B2D-1E6A-4EA5-95AA-B91A4120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944A0-7231-4064-8D1C-0EE2346A6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60B84-F7BA-49EF-AA91-45DA4C7A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7514F-9251-46B3-B872-19A4384A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5C692-78B2-4C24-857C-85FE8B18E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3032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专卖店员工规章制度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岗位职责与工作流程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考勤与请假制度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50" b="3575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员工应保持整洁、得体的着装，以符合专卖店的形象和品牌要求。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员工应按照公司规定穿着工服，并保持工服的干净、整洁、完好。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员工不得佩戴过多饰品或过于花哨的装扮，以避免影响顾客购物体验。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员工着装规范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员工应保持微笑、友善、热情的服务态度，主动与顾客打招呼，并积极回答顾客问题。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员工在接待顾客时应使用礼貌用语，如“您好”、“谢谢”、“再见”等。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员工应尊重顾客的意愿，不强行推销或对顾客进行不必要的干扰。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员工礼仪规范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377" r="1137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员工在与顾客交流时应使用标准普通话，语言清晰、准确、简洁。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员工应避免使用带有负面情绪或攻击性的语言，以免引起顾客不满或冲突。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员工应积极倾听顾客的意见和建议，并及时反馈给上级或相关部门，以提高服务质量。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员工语言规范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岗位职责与工作流程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负责专卖店的日常运营和管理，确保店铺的正常运转。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店长岗位职责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制定销售计划和营销策略，提高店铺业绩。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店长岗位职责与工作流程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https://d.book118.com/718113032113006046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2024-09-27T17:18:15.831</cp:lastPrinted>
  <dcterms:created xsi:type="dcterms:W3CDTF">2024-09-27T09:18:15Z</dcterms:created>
  <dcterms:modified xsi:type="dcterms:W3CDTF">2024-09-27T09:18:17Z</dcterms:modified>
</cp:coreProperties>
</file>