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FC208-251E-42A2-B66A-C6623D84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E4DA-2382-4E94-A29F-68262C56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CBE1A-1D28-47EA-AC4B-1BB404ED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A022F-446C-4063-839F-4A5FE0969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AA73C-78DE-4418-9391-61D51324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914E5-EF02-4B0D-8A48-32899061D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CE546-8B90-47E4-A9B8-C91A1D86B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B356E-ADC9-41F8-AC21-DEEA8C9E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FD1E1-6CD8-4AD6-AE71-75470BF05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78784-95F8-42D2-9E55-514F11E9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9D720-D525-4D62-ACB8-4C3F6932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306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写作能力与作文评改班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写作基础技能提升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作文评改方法与技巧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实战演练与互动环节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写作风格培养与创新意识激发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922" b="2892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书面表达的关键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写作能力是语言学习的重要组成部分，是表达思想、传递信息的重要工具。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学术与职业需求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在各类学术研究和职业领域中，良好的写作能力是不可或缺的基本素质。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通过写作，可以培养个人的思维能力、观察能力和表达能力，促进个人全面发展。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写作能力重要性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654" b="765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针对性指导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作文评改班能够针对学生的具体作文进行点评和指导，帮助学生了解自己的不足之处。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提升写作技能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通过专业的评改和建议，学生可以针对性地改进自己的写作技能，提高作文水平。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拓展写作思路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评改班中的互动和讨论可以激发学生的写作灵感，拓展写作思路。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作文评改班意义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掌握写作技巧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通过本课程的学习，学生应该掌握基本的写作技巧和规范，能够独立完成一篇结构完整、语言流畅的作文。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提高作文质量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学生应该能够在原有的基础上，通过修改和改进，提高作文的质量和水平。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培养写作兴趣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通过多样化的教学内容和形式，激发学生的写作兴趣，培养学生的写作习惯。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通过写作训练，提升学生的语言素养、思维素养和人文素养，为学生未来的学习和职业发展打下坚实基础。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写作基础技能提升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精准用词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在写作中准确使用词汇，表达清晰、生动的意思。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通过阅读、背诵、使用词典等方式，积累丰富的词汇。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同义词替换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学会使用同义词或近义词替换常用词汇，增强文章表达力。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词汇积累与运用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掌握简单句和复合句的结构，使句子表达更加多样。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简单句与复合句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并列句与从句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句式变换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学会使用并列句和从句，使句子更加紧凑、有逻辑。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通过变换句式，如倒装句、强调句等，使文章更具表现力。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句子结构多样化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合理安排段落，使文章结构清晰、层次分明。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段落分明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使用过渡词或短语，使段落之间衔接自然、流畅。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过渡自然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确保段落内容符合逻辑，避免出现跳跃或矛盾的情况。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段落安排与逻辑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作文评改方法与技巧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公正、客观、具体、针对性强。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从文章的思想内容、结构层次、语言表达、书写规范等方面进行评价。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观点明确、内容充实、中心突出。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结构层次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段落清晰、过渡自然、逻辑严密。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准确得体、简洁明了、生动形象。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字迹工整、卷面整洁、格式正确。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评改原则及标准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立意错误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文章中心不明确或偏离主题。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词汇贫乏、语法错误、语言啰嗦或过于简单。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结构混乱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段落安排不合理，缺乏条理性和连贯性。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书写不规范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字迹潦草、卷面不整洁、格式错误等。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https://d.book118.com/718113061005006035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2024-09-13T16:46:01.717</cp:lastPrinted>
  <dcterms:created xsi:type="dcterms:W3CDTF">2024-09-13T08:46:01Z</dcterms:created>
  <dcterms:modified xsi:type="dcterms:W3CDTF">2024-09-13T08:46:03Z</dcterms:modified>
</cp:coreProperties>
</file>