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A7D4028-1FCC-4AD1-AA95-0162FA05D9C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7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7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8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8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8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9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9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97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8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000" name="PlaceHolder 2"/>
          <p:cNvSpPr>
            <a:spLocks noGrp="1"/>
          </p:cNvSpPr>
          <p:nvPr>
            <p:ph type="body" idx="46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1" name="PlaceHolder 3"/>
          <p:cNvSpPr>
            <a:spLocks noGrp="1"/>
          </p:cNvSpPr>
          <p:nvPr>
            <p:ph type="sldNum" idx="45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4C416-B229-49DA-A0D8-A0B1D41DC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C0B2C-461C-41B9-BB48-7876041A4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F4432-8EB4-4CA0-B646-59181D034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380655-33C3-4205-AF20-6B998D7EF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42BDB5-6E69-41CB-843C-8DE1F82CE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2B8C94-5203-41B8-8C53-4EE91110D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00607F-8D08-41E9-B2D3-D4233A250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B109E3-7413-460B-A533-11FAA7427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E0B6F0-3DCA-4EAB-8BE1-A87025445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9F2FE-ED0B-45D3-BF4D-045BBE858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E3FE7-CA86-41A9-8B34-F362E0108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4A90F6E-0649-42FD-B91D-C8B5E614DBB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1CF3761-052E-4B9D-97C0-9B25F708AC8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8.pn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8.pn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6.png" /><Relationship Id="rId4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1405501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死亡病例护理查房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死亡病例护理查房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死亡病例护理查房的准备工作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死亡病例护理查房的过程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死亡病例护理查房的总结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死亡病例护理查房的重要性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死亡病例护理查房的挑战与应对策略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死亡病例护理查房的实践应用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8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死亡病例护理查房的总结与展望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1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死亡病例护理查房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简介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死亡病例护理查房是指医务人员在患者死亡后进行的一项重要工作，旨在总结并改进护理质量，提高患者的生存率。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流程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死亡病例护理查房包括查房准备、查房过程、查房总结和查房报告等步骤。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50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8392320" y="155772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心理准备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保持专业，避免情绪化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尊重生命，尊重患者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1094760" y="4120560"/>
            <a:ext cx="3072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团队合作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content"/>
          <p:cNvSpPr/>
          <p:nvPr/>
        </p:nvSpPr>
        <p:spPr>
          <a:xfrm>
            <a:off x="1094760" y="4453920"/>
            <a:ext cx="313020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与医生、护士、家属合作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交流信息，共同照顾患者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8392320" y="410904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法律规定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详细记录护理过程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保护患者隐私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专业知识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1094760" y="1655280"/>
            <a:ext cx="3301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护理技能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content"/>
          <p:cNvSpPr/>
          <p:nvPr/>
        </p:nvSpPr>
        <p:spPr>
          <a:xfrm>
            <a:off x="1094760" y="205920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检查病人生前留置导尿管的位置是否正确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清洁患者遗体，更换床单被套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6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85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3045F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3045F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案例分析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通过案例分析，我们可以了解死亡病例护理查房的重要性和实施过程。护理人员需要具备专业知识和团队合作精神，同时要有良好的心理素质和熟悉法律法规。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0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2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3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死亡病例护理查房的准备工作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医院通知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医院通知相关医务人员参与死亡病例护理查房，确定查房时间和地点。这一步骤至关重要，确保查房的顺利进行。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4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4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6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7" name="content.2.title"/>
          <p:cNvSpPr/>
          <p:nvPr/>
        </p:nvSpPr>
        <p:spPr>
          <a:xfrm>
            <a:off x="8392320" y="155772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护士长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协调护理工作，确保护理质量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0" name="content.3.title"/>
          <p:cNvSpPr/>
          <p:nvPr/>
        </p:nvSpPr>
        <p:spPr>
          <a:xfrm>
            <a:off x="1094760" y="4120560"/>
            <a:ext cx="3072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护士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content.3.content"/>
          <p:cNvSpPr/>
          <p:nvPr/>
        </p:nvSpPr>
        <p:spPr>
          <a:xfrm>
            <a:off x="1094760" y="4453920"/>
            <a:ext cx="313020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配合医生护理病人，提供照料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3" name="content.4.title"/>
          <p:cNvSpPr/>
          <p:nvPr/>
        </p:nvSpPr>
        <p:spPr>
          <a:xfrm>
            <a:off x="8392320" y="410904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其他医护人员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根据需要参与查房工作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团队组建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6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7" name="content.1.title"/>
          <p:cNvSpPr/>
          <p:nvPr/>
        </p:nvSpPr>
        <p:spPr>
          <a:xfrm>
            <a:off x="1094760" y="1655280"/>
            <a:ext cx="3301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主治医生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content.1.content"/>
          <p:cNvSpPr/>
          <p:nvPr/>
        </p:nvSpPr>
        <p:spPr>
          <a:xfrm>
            <a:off x="1094760" y="205920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负责病例分析与治疗方案制定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8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00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1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3045F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2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3045F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3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0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2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死亡病例护理查房的准备工作至关重要，需要医护人员充分合作，准备充分，保持良好的心态和专业素养，以确保查房工作高效、准确进行，并为病人提供尽可能完善的护理服务。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1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1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34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36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死亡病例护理查房的过程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9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查房步骤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0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在进行死亡病例护理查房时，首先需要逐一查看病历和护理记录，以了解患者病情变化的过程，同时找出可能存在的问题所在，为后续护理提供指导和参考。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4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4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62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思维导图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在整理死亡病例护理查房过程中的关键信息时，可使用思维导图工具，将各个环节串联起来，便于清晰地展现相关信息，有助于后续的整理和总结。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7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7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9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7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8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9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0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1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2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3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4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5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6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8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9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10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护理记录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生命体征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护理操作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2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13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问题分析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4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诊断准确性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治疗方案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5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16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关注重点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17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18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病历查看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9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过往病史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用药情况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2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42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1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04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442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4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死亡病例护理查房的总结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4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4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4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4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4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4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5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5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5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5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总结成果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本次查房的收获包括加深了对护理工作的理解，提高了查房效率等；不足之处则包括与患者沟通不畅，护理记录不完整等问题。下次查房可以借鉴前期经验，提高工作效率和质量。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45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45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5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5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6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6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6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6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6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6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6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6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6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6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7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7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7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7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7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7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7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47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8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79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评估效果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80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评估改进措施的效果是提高护理质量和患者满意度的重要手段。通过定期评估，发现问题并及时改进，可以使护理工作更加高效和专业化。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8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48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8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8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8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8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8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8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8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9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9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9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9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9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9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9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9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9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9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50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50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502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https://d.book118.com/718114055012006050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19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死亡病例护理查房</vt:lpstr>
      <vt:lpstr>目录</vt:lpstr>
      <vt:lpstr>第1章 死亡病例护理查房</vt:lpstr>
      <vt:lpstr> </vt:lpstr>
      <vt:lpstr>流程</vt:lpstr>
      <vt:lpstr>专业知识</vt:lpstr>
      <vt:lpstr> </vt:lpstr>
      <vt:lpstr>第2章 死亡病例护理查房的准备工作</vt:lpstr>
      <vt:lpstr> </vt:lpstr>
      <vt:lpstr>团队组建</vt:lpstr>
      <vt:lpstr>总结</vt:lpstr>
      <vt:lpstr>第3章 死亡病例护理查房的过程</vt:lpstr>
      <vt:lpstr>查房步骤</vt:lpstr>
      <vt:lpstr> </vt:lpstr>
      <vt:lpstr>关注重点</vt:lpstr>
      <vt:lpstr>第4章 死亡病例护理查房的总结</vt:lpstr>
      <vt:lpstr> </vt:lpstr>
      <vt:lpstr>评估效果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2024-09-29T16:25:41.540</cp:lastPrinted>
  <dcterms:created xsi:type="dcterms:W3CDTF">2024-09-29T08:25:41Z</dcterms:created>
  <dcterms:modified xsi:type="dcterms:W3CDTF">2024-09-29T08:25:43Z</dcterms:modified>
</cp:coreProperties>
</file>