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9829E-7179-4A8B-90BD-7AD870CC7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BCDE2-464B-48D4-B246-9E46688E9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8CC37-842F-4CC3-9BBF-B8910F4FA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03C60-695E-4F97-AF0C-AC4265615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2EDB8E-DE50-4FBB-AC1D-337695BD6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7AB5A4-96EE-489E-A00E-D83DF6F99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D2B44B-9A79-4FE5-B8BD-D6C41654E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42AF86-5B2D-46AC-A2D4-9CDC9186A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17ED8-AE09-4702-84AA-3ED010477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59CAD-8AF8-4DC6-BA03-F73AC63F8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8F0BB-79C0-4FA9-8B84-AAEDD6A12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14056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设备维护与保养操作技术研讨讲座交流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设备维护操作技术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设备保养操作技术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设备维护与保养中的故障诊断与处理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设备维护与保养的管理与制度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设备维护与保养的发展趋势与展望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通过定期维护和保养，可以及时发现并处理设备存在的问题，避免小问题变成大故障，从而延长设备的使用寿命。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提高设备运行效率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良好的维护和保养可以确保设备处于最佳运行状态，减少故障停机时间，提高设备运行效率。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设备故障往往会导致生产事故，定期的维护和保养可以及时发现潜在的安全隐患，确保生产安全。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保持设备良好状态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通过维护和保养，保持设备的精度、性能和效率，确保设备能够满足生产需求。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预防设备故障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通过定期检查和保养，及时发现并处理设备存在的问题，防止故障发生或扩大。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提高设备可靠性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通过维护和保养，提高设备的稳定性和可靠性，减少故障发生的概率。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设备维护与保养的目的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遵循设备维护和保养的科学规律，采用先进的检测和维护手段，确保维护和保养的有效性。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设备维护和保养不仅是维修人员的职责，也需要操作人员的积极参与和配合。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在保障设备正常运行的前提下，尽量降低维护和保养的成本，提高经济效益。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以预防为主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注重设备的日常维护和保养，做到防患于未然，避免事后维修带来的损失。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设备维护操作技术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定期清理设备表面和内部的灰尘、污垢等杂质，保持设备干净。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检查设备运行状态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更换易损件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42" r="15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观察设备运行时的声音、振动、温度等参数，判断是否存在异常。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根据设备使用情况和维护计划，及时更换磨损严重的易损件。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设备日常维护操作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定期对设备进行拆卸清洗，清除内部的油泥、积碳等杂质。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拆卸清洗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对设备的运动部件进行润滑保养，减少磨损和故障。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润滑保养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对设备的精度进行调整，确保设备在运行过程中的稳定性和准确性。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调整设备精度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设备定期维护操作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在维护过程中，必须遵守安全操作规程，确保人员和设备的安全。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使用正确的工具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使用正确的工具进行维护操作，避免对设备造成损坏。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记录维护过程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详细记录维护操作的过程和结果，为今后的维护和保养提供参考。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及时处理问题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发现设备存在问题时，应及时处理并向上级汇报，避免问题扩大化。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设备保养操作技术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设备日常保养操作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清洁设备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定期清理设备表面及内部的灰尘、油污等杂质，保持设备干净。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检查设备运行状态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每日检查设备各项参数是否正常，如有异常及时处理。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润滑设备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对设备的运动部位定期加注润滑油，减少磨损。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根据设备使用情况，定期更换易损件，保证设备正常运行。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更换易损件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定期对设备精度进行调整，确保设备加工精度。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调整设备精度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定期清洗设备内部，去除油污、杂质等，保持设备内部清洁。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清洗设备内部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设备定期保养操作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https://d.book118.com/718114056006006036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2024-09-15T03:26:42.210</cp:lastPrinted>
  <dcterms:created xsi:type="dcterms:W3CDTF">2024-09-14T19:26:42Z</dcterms:created>
  <dcterms:modified xsi:type="dcterms:W3CDTF">2024-09-14T19:26:44Z</dcterms:modified>
</cp:coreProperties>
</file>