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D6951-00F2-40A4-B6D6-5F828540C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F066D-81C4-4225-A7D4-25829EA06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D099F9-4D39-47B7-81C0-8760C19D1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1FBEA-541F-407B-B9C2-F1C6E2450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7AC65-566B-488A-8E8E-5F4930934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417EB8-289F-4294-951E-03C6AD094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8127F-949E-479E-A924-14BFBD1CA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54E22-0CDC-411C-ACBF-B62920BC4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8ED961-CFEE-45A6-8E8F-1680E3212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BBEF25-5460-4D02-9E69-BD6A80DD8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D1A2C-2420-4E65-8E68-2A497FB94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14062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可再生能源行业的传热与传质技术与应用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传热与传质技术基本原理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可再生能源行业中的传热技术应用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可再生能源行业中的传质技术应用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传热与传质技术在可再生能源行业的挑战与机遇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石能源的日益枯竭和全球环境问题的日益严重，可再生能源的开发与利用已成为全球关注的焦点。传热与传质技术作为可再生能源领域的关键技术之一，对于提高能源利用效率、降低环境污染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能源危机与环境问题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近年来，可再生能源行业得到了快速发展，太阳能、风能、地热能等清洁能源的应用范围不断扩大。传热与传质技术在这些领域的应用，对于推动可再生能源行业的进步具有重要作用。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可再生能源行业的发展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传热与传质技术在可再生能源行业的应用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热利用：在太阳能热利用领域，传热与传质技术主要应用于太阳能集热器、太阳能热水器等设备中。通过优化传热与传质过程，可以提高太阳能的收集效率，降低热损失，从而提高太阳能热利用系统的性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风能发电：在风能发电领域，传热与传质技术主要应用于风力发电机组的冷却系统中。通过合理的传热设计，可以确保风力发电机组在高负荷运行时保持稳定的温度，从而提高机组的运行效率和可靠性。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地热能利用：在地热能利用领域，传热与传质技术主要应用于地热换热器、地热热泵等设备中。通过优化传热与传质过程，可以提高地热能的提取效率，降低系统运行能耗，从而实现地热能的高效利用。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能利用：在生物质能利用领域，传热与传质技术主要应用于生物质燃烧、生物质气化等设备中。通过改进燃烧和气化过程中的传热与传质条件，可以提高生物质的燃烧效率和气化效率，降低污染物排放，实现生物质能的高效清洁利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传热与传质技术基本原理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00" r="30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物体内部或相互接触的物体之间，由于温度差异引起的热能传递现象。热传导遵循傅里叶定律，即热流密度与温度梯度成正比。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热对流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流体中质点发生相对位移而引起的热量传递过程。热对流分为自然对流和强制对流，前者由温度梯度引起，后者由外部力（如风扇、泵）驱动。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热辐射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物体通过电磁波传递能量的过程。所有温度高于绝对零度的物体都会发出热辐射，其强度和分布遵循普朗克辐射定律和斯蒂芬-玻尔兹曼定律。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传热基本原理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扩散传质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由于浓度差异引起的物质传递现象。扩散传质遵循菲克定律，即扩散通量与浓度梯度成正比。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对流传质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流体中物质随流体流动而发生的传递过程。对流传质受到流体流动状态、浓度分布和传质系数等因素的影响。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吸附与解吸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物质在固体表面上的吸附和解吸过程。吸附和解吸速率受到温度、压力、物质性质和固体表面特性等因素的影响。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传质基本原理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温度对传质的影响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温度变化会影响物质的扩散系数、粘度等物性参数，从而影响传质过程。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0718" r="1071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浓度对传热的影响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物质浓度的变化会引起热物性参数（如热导率、比热容）的变化，从而影响传热过程。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传热与传质的相互作用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在许多实际应用中，传热和传质过程是同时发生的，它们之间存在复杂的相互作用和耦合关系。例如，在蒸发过程中，热量传递和水分传递是相互依存的，需要综合考虑传热和传质的影响。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传热与传质过程的耦合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可再生能源行业中的传热技术应用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通过吸收太阳辐射并将其转换为热能，集热器内的传热介质（如水或空气）将热量传递给热用户。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太阳能集热器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利用热管的高效传热性能，将太阳能集热器产生的热量快速传递给工作介质，提高太阳能热利用效率。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热管技术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92" r="12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通过消耗少量电能，将环境中的低品位热能提升为高品位热能，用于供暖或热水等领域。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热泵技术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太阳能热利用中的传热技术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875" r="18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强化传热技术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采用高效传热材料、优化换热器结构等方式，提高地热换热器的传热效率。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地热换热器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将地热能中的热量通过换热器传递给工作介质，实现地热能的开发利用。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热泵技术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在地热能利用中，热泵可将地热井中的低品位热能提升为高品位热能，提高地热能的利用效率。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地热能利用中的传热技术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https://d.book118.com/718114062006006036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2024-09-15T03:26:45.034</cp:lastPrinted>
  <dcterms:created xsi:type="dcterms:W3CDTF">2024-09-14T19:26:45Z</dcterms:created>
  <dcterms:modified xsi:type="dcterms:W3CDTF">2024-09-14T19:26:46Z</dcterms:modified>
</cp:coreProperties>
</file>