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6620B-C452-4D31-8EB7-D8019E319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5C764-00EA-4FE4-9783-9777D49AA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25C01-0ED2-4ACC-A84B-8572D7AD8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E40CA-1124-43AA-8380-2922AA9AD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3062CB-F974-4BF7-8BA6-A6312B105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68F466-BE2E-4B52-A25A-8CC908D7E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C10506-8286-41F3-8F0C-8E3EAA9C6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21B9A-95A8-468D-928D-E81E2A19A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C66F5-3A18-4C16-9566-66C86345B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2CC6C-E678-434F-99F6-6E0F5CD3A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59EA0-BFE0-4FC5-B317-1B6670E1A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1410103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旅游市场开拓策略案例分析报告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旅游市场概述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旅游市场开拓策略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案例分析：成功开拓旅游市场的企业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案例分析：失败开拓旅游市场的企业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旅游市场概述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49" b="166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旅游市场定义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旅游市场是指旅游需求和旅游供给相互作用的总和，包括旅游产品和服务的需求方和供给方。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旅游市场是旅游经济运行的核心，是旅游业发展的基础。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季节性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由于气候、节假日等因素的影响，旅游市场存在明显的季节性特征。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区域性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旅游市场受地域影响较大，不同地区的旅游资源、经济发展水平、文化背景等差异导致旅游市场需求和供给存在差异。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旅游市场涉及的旅游产品和服务种类繁多，包括住宿、交通、餐饮、游览、购物等，满足不同游客的多样化需求。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旅游市场特点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随着消费者需求的多样化，个性化、定制化的旅游产品和服务逐渐成为主流。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品质化服务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游客对旅游服务品质的要求越来越高，品质化服务成为竞争的关键。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智慧旅游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借助信息技术手段，智慧旅游成为新的发展趋势，为游客提供更加便捷、高效的旅游体验。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旅游市场发展趋势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旅游市场开拓策略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深入了解目标市场的需求和痛点，为产品开发和营销策略制定提供依据。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明确目标人群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针对不同年龄、收入、兴趣的游客群体进行市场细分，确定目标市场。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根据不同地区游客的需求和偏好，选择适合的地域市场进行开拓。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结合当地文化、自然资源，打造具有独特魅力的旅游产品。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特色化产品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多元化产品组合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042" r="19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提供丰富多样的旅游线路、住宿、活动等，满足不同游客的需求。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不断优化和更新旅游产品，保持市场竞争力。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产品定位与开发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强化品牌形象，提高知名度与美誉度。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利用线上、线下多渠道进行宣传推广，扩大市场份额。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与相关产业、企业建立合作关系，实现资源共享、互利共赢。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提高旅游从业人员的服务水平，确保游客体验满意度。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专业培训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建立完善的服务质量管理体系，持续改进服务质量。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服务质量监管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积极收集游客反馈，针对性地改进服务，提升游客满意度。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客户反馈机制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案例分析：成功开拓旅游市场的企业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https://d.book118.com/718114101031006027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2024-09-04T22:04:38.182</cp:lastPrinted>
  <dcterms:created xsi:type="dcterms:W3CDTF">2024-09-04T14:04:38Z</dcterms:created>
  <dcterms:modified xsi:type="dcterms:W3CDTF">2024-09-04T14:04:40Z</dcterms:modified>
</cp:coreProperties>
</file>