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36868-B1CF-4384-BF37-04801E65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73AC4-D25C-49E0-8C68-2C168935C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D36E6-A3BD-4765-A9D7-48ECA745F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6C86E-E299-4E89-9B21-BD107FBC3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D6B7D-055A-4D58-B366-C9D57013C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77813-C98D-4F6F-83A4-A56004968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15AD13-CCBD-4FB9-8951-3C70D2692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5849D-F089-41A6-94C5-B1BE79AAD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4CA89-6155-4522-AEFB-63DFC3826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5CBFA-AD45-4929-AD8C-73AA82BF8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B5425-4357-4158-AE5D-5AEA6A15A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5016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抄核收班工作总结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抄核收班工作概况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抄表工作总结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核算工作总结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收费工作总结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总结抄核收班工作成果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分析存在的问题和不足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提出改进措施和建议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对抄核收班在过去一段时间内的工作进行全面梳理和总结，展示工作成果和亮点。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深入剖析抄核收班在工作中遇到的问题和存在的不足，为改进工作提供参考。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针对存在的问题和不足，提出具体的改进措施和建议，促进抄核收班工作质量的提升。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抄核收班工作概况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深入剖析抄核收班在工作中遇到的问题和存在的不足，如抄表准确性、核算规范性、收费效率等方面的问题。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详细阐述抄核收班在抄表、核算、收费等方面取得的工作成果和亮点。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简要介绍抄核收班的人员构成、工作职责及工作流程。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针对存在的问题和不足，提出具体的改进措施和建议，如加强业务培训、优化工作流程、提升信息化水平等。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抄核收班工作概况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抄核收班组成及职责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负责按照规定的时间和路线，对用户的电表进行抄读，确保数据的准确性和完整性。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负责对抄表数据进行核对和计算，确保数据的正确性和合理性，同时负责处理用户的疑问和投诉。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负责按照核算结果收取用户的电费，提供优质的收费服务，确保电费的及时回收。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抄表员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核算员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抄表任务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核算任务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收费任务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其他任务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本期工作目标和任务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完成规定区域内的电表抄读工作，确保数据的准确性和完整性。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对抄表数据进行核对和计算，确保数据的正确性和合理性，同时处理用户的疑问和投诉。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按照核算结果收取用户的电费，提供优质的收费服务，确保电费的及时回收。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协助其他部门完成相关工作，如用电检查、线损分析等。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抄表流程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核算流程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收费流程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工作规范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制定抄表计划 → 抄读电表 → 记录数据 → 上报异常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接收抄表数据 → 核对数据 → 计算电费 → 处理疑问和投诉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接收核算结果 → 通知用户缴费 → 收取电费 → 提供收据和发票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遵守公司规章制度 → 保持仪容整洁 → 使用文明用语 → 提供优质服务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抄表工作总结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抄表任务量统计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抄表效率评估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抄表质量检查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抄表任务完成情况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通过采用先进的抄表设备和技术，抄表效率提高了XX%。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经过严格的质量检查，抄表数据准确率达到XX%以上。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本季度共完成抄表任务XX次，较去年同期增长XX%。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抄表误差原因分析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抄表准确性改进措施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抄表数据校核机制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抄表准确性分析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造成抄表误差的主要原因包括设备故障、人为因素等。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通过加强设备维护和人员培训，提高抄表的准确性。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建立定期抄表数据校核机制，确保数据的准确性和可靠性。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抄表设备故障频发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加强设备维护和保养，定期更换易损件，降低设备故障率。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部分用户不配合抄表工作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加强与用户的沟通和宣传，提高用户对抄表工作的认知度和配合度。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抄表数据异常波动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建立异常数据处理机制，对异常数据进行及时分析和处理，确保数据的准确性和可靠性。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抄表过程中遇到的问题及解决方案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核算工作总结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在核算周期内，共完成电量抄录、核算及收费等任务XX次，较去年同期增长XX%。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任务量统计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核算效率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核算质量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通过优化核算流程，提高核算人员技能水平，核算效率提升XX%，有效缩短了用户等待时间。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严格执行核算规范，确保数据准确性，核算差错率降低至XX%以下。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核算任务完成情况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采用先进的抄表设备和技术，确保抄录数据的准确性和完整性。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运用专业的核算软件，对数据进行自动校验和比对，提高了核算的准确性和效率。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核算方法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针对核算过程中出现的误差，及时进行分析和处理，确保数据的真实性和可靠性。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误差处理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核算准确性分析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https://d.book118.com/718115016043006031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2024-09-08T04:29:38.643</cp:lastPrinted>
  <dcterms:created xsi:type="dcterms:W3CDTF">2024-09-07T20:29:38Z</dcterms:created>
  <dcterms:modified xsi:type="dcterms:W3CDTF">2024-09-07T20:29:40Z</dcterms:modified>
</cp:coreProperties>
</file>