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53CAA-5C14-42BB-96C0-FAAA0A0DF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FD4FA-CD9A-4593-A10E-033127B65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95A63-77F2-455F-AA6F-22845C71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09C73-7D91-4A05-82A1-2CC923F52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8C93E-AAE0-4AA2-8918-37F4D919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F8F533-5469-4F50-A73C-EA1D038B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54BFD-4630-45D6-80D4-811422EC8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B45A0-AC9C-46FE-92B7-87B87E31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34332-0895-4A30-A555-2DDC7323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B3B62-06F8-48CB-AB6A-07F4666DA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88EA9-C557-4CFD-BBAA-EC85057D1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29" Type="http://schemas.openxmlformats.org/officeDocument/2006/relationships/tags" Target="../tags/tag163.xml" /><Relationship Id="rId3" Type="http://schemas.openxmlformats.org/officeDocument/2006/relationships/tags" Target="../tags/tag137.xml" /><Relationship Id="rId30" Type="http://schemas.openxmlformats.org/officeDocument/2006/relationships/tags" Target="../tags/tag164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0134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运动强度的选择与运动效果评估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运动强度的选择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运动效果评估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运动强度与运动效果的关系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如何根据运动效果调整运动强度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4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6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不同人群的运动强度与效果评估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8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0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科学选择运动强度的原则和建议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运动强度的选择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轻度运动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定义：低至中等强度的运动，如散步、瑜伽等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适合人群：初学者、老年人、康复期患者等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运动效果：提高心肺功能、增强肌肉力量、改善身体柔韧性等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注意事项：避免过度运动，根据自身情况适度调整运动强度和时间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中度运动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定义：中等强度的运动，如快走、慢跑、骑车等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适合人群：大多数人，特别是长期久坐、想要改善身体健康的人群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运动效果：提高心肺功能、增强肌肉力量、促进新陈代谢等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注意事项：根据个人体质和健康状况选择合适的运动强度，避免过度运动或运动不足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剧烈运动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定义：高强度、高负荷的运动，如跑步、游泳等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注意事项：运动前进行热身，避免过度疲劳和受伤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适用人群：有一定运动基础的人群，不建议初学者或身体不适者进行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特点：短时间内消耗大量能量，提高心肺功能和代谢水平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运动强度的选择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健康状况：根据个人的健康状况选择合适的运动强度，避免过度运动或运动不足。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运动目的：不同的运动目的需要不同的运动强度，例如减肥需要高强度运动，而增强心肺功能需要中低强度运动。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运动环境：根据运动环境选择合适的运动强度，例如在户外环境中可以选择高强度运动，而在室内环境中可以选择中低强度运动。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个人偏好：个人偏好也是选择运动强度的重要依据，有些人喜欢高强度运动带来的刺激和挑战，而有些人则更喜欢中低强度运动的舒适和放松。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运动效果评估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生理指标评估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呼吸频率：反映运动对呼吸系统的影响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血乳酸：评估有氧运动能力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心率：反映运动强度和心肺功能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血压：评估心血管健康状况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心理指标评估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情绪状态：评估运动后的情绪变化，如愉悦感、紧张感等。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自信心：通过运动提高自信心，有助于更好地应对生活中的挑战。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心理韧性：运动能够提高心理韧性，有助于更好地应对压力和挫折。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睡眠质量：运动能够改善睡眠质量，有助于提高生活质量。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运动效果评估的方法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实验法：通过实验对比不同运动方式对运动员的影响来评估运动效果。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问卷调查法：通过问卷调查了解运动员对运动的感受和满意度来评估运动效果。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观察法：通过观察运动员的运动表现和身体变化来评估运动效果。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测量法：通过测量运动员的身体指标和运动数据来评估运动效果。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运动效果评估的注意事项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评估时间：选择合适的评估时间，如运动前、运动后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评估指标：选择合适的评估指标，如心率、脂肪燃烧等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评估方法：选择合适的评估方法，如问卷调查、身体测量等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评估结果：对评估结果进行客观分析，提供改进建议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运动强度与运动效果的关系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不同运动强度对生理指标的影响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轻度运动：心率、呼吸频率轻度增加，血压轻微升高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中度运动：心率、呼吸频率明显增加，血压有所升高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剧烈运动：心率、呼吸频率急剧增加，血压显著升高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运动强度与运动效果的关系：运动强度与生理指标变化密切相关，不同运动强度对生理指标的影响不同，进而影响运动效果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不同运动强度对心理指标的影响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轻度运动：提高心情、缓解压力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长期运动：提升幸福感、改善心理健康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高强度运动：增加心理韧性、降低焦虑水平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中度运动：增强自信心、改善情绪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最佳运动强度的确定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运动强度与运动效果的关系：高强度运动可以带来更好的健康益处，但过度运动可能导致损伤和疲劳。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如何确定最佳运动强度：根据个人健康状况、运动目的和体能水平制定个性化的运动计划。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运动强度的分类：低强度、中等强度和高强度，不同强度的运动对身体的益处不同。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评估运动效果的方法：通过身体指标、运动表现和心理状态等综合评估运动效果。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https://d.book118.com/718120134026006026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LINE_FILL_TYPE" val="2"/>
  <p:tag name="KSO_WM_UNIT_LINE_FORE_SCHEMECOLOR_INDEX" val="5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LINE_FILL_TYPE" val="2"/>
  <p:tag name="KSO_WM_UNIT_LINE_FORE_SCHEMECOLOR_INDEX" val="5"/>
  <p:tag name="KSO_WM_UNIT_PRESET_TEXT" val="0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1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2.xml><?xml version="1.0" encoding="utf-8"?>
<p:tagLst xmlns:p="http://schemas.openxmlformats.org/presentationml/2006/main">
  <p:tag name="KSO_WM_TEMPLATE_CATEGORY" val="custom"/>
  <p:tag name="KSO_WM_TEMPLATE_INDEX" val="2023028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运动强度的选择与运动效果评估</vt:lpstr>
      <vt:lpstr>目录</vt:lpstr>
      <vt:lpstr>运动强度的选择</vt:lpstr>
      <vt:lpstr>轻度运动</vt:lpstr>
      <vt:lpstr>中度运动</vt:lpstr>
      <vt:lpstr>剧烈运动</vt:lpstr>
      <vt:lpstr>运动强度的选择</vt:lpstr>
      <vt:lpstr>运动效果评估</vt:lpstr>
      <vt:lpstr>生理指标评估</vt:lpstr>
      <vt:lpstr>心理指标评估</vt:lpstr>
      <vt:lpstr>运动效果评估的方法</vt:lpstr>
      <vt:lpstr>运动效果评估的注意事项</vt:lpstr>
      <vt:lpstr>运动强度与运动效果的关系</vt:lpstr>
      <vt:lpstr>不同运动强度对生理指标的影响</vt:lpstr>
      <vt:lpstr>不同运动强度对心理指标的影响</vt:lpstr>
      <vt:lpstr>最佳运动强度的确定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2024-09-03T05:54:12.404</cp:lastPrinted>
  <dcterms:created xsi:type="dcterms:W3CDTF">2024-09-02T21:54:12Z</dcterms:created>
  <dcterms:modified xsi:type="dcterms:W3CDTF">2024-09-02T21:54:15Z</dcterms:modified>
</cp:coreProperties>
</file>