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8EE27-439F-4E49-B0AB-49D487CEB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37E7C-7DA3-4E48-B841-D375507AD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EB9E9-E74D-48E9-A90E-76FF89C05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C8B18-519F-4777-8E1C-B8FCA48E4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C1C9BF-548B-4393-B2AB-959918FA0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D85919-B4C3-4FD5-A32E-6D87D1DC7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BC3AE8-D33F-4B38-9192-0D7167EDC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85E06-A2B3-4508-9CAA-CA25C5280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9C720-7DA2-4D83-9F75-247556422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88F7F-38BA-4D4A-A70E-9FE3EC589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283A9-E611-44E4-8906-FAF4F3CE0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21047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营销创新与创新技法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创新技法介绍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创新技法在营销创新中的应用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营销创新是指企业为了满足市场需求、提升品牌形象和增加销售额，通过运用新的营销策略、手段和技术，创造独特的市场竞争优势的过程。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随着市场竞争的加剧，企业需要不断地进行营销创新以保持竞争优势。营销创新可以帮助企业发现新的市场机会、满足客户需求和提高品牌忠诚度，从而增加市场份额和利润。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营销创新的重要性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营销创新可以根据不同的维度进行分类，如产品创新、品牌创新、渠道创新、传播创新等。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创新具有独特性、前瞻性、系统性和风险性等特点。独特性是指营销创新要区别于竞争对手；前瞻性是指营销创新要预测未来市场趋势；系统性是指营销创新需要企业内部各部门协同配合；风险性是指营销创新可能面临市场接受度不确定等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营销创新的类型与特点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营销创新的历史可以追溯到20世纪初的广告和推销时代，至今经历了多次变革和创新。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和社会的发展，营销创新也在不断演变。数字化营销、社交媒体营销、内容营销等新兴营销方式不断涌现，为企业提供了更多的营销创新机会。未来，随着人工智能、大数据等技术的发展，营销创新将更加智能化和个性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创新技法介绍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一种激发创意和思考的方法，通过集体讨论和自由发言来产生大量新的想法和解决方案。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头脑风暴法是一种常用的创新技法，通过召集一组相关人员，在轻松、自由的环境中展开讨论，鼓励大家畅所欲言，提出自己的想法和见解。这种方法能够激发集体智慧，促进思维碰撞，产生出许多新颖、独特的创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一种结构化的创意生成方法，通过限定时间内提出一定数量的创意来促进创新思考。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6-3-5法是一种简单易行的创新技法，要求在6分钟内分别就3个不同主题提出5个创意。这种方法能够激发参与者的创造力和想象力，提高思维速度和灵活性。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6-3-5法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一种将创意进行分类和整理的方法，通过表格形式呈现创意之间的联系和关系。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创意表格法是一种结构化的创新技法，通过设计一张表格，将各种创意、概念、想法进行分类和整理。这种方法能够帮助参与者系统地梳理思路，发现创意之间的潜在联系和规律，从而产生更有价值的创新思考。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创意表格法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一种通过模拟实际情境来激发创新思考的方法，参与者通过扮演不同角色来体验不同角度的思考和行为方式。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色扮演法是一种有趣的创新技法，通过让参与者分别扮演不同的角色，模拟实际情境中的情况，来激发创新思考。这种方法能够让参与者从不同角度思考问题，理解不同角色的需求和挑战，从而产生更具实际应用价值的创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逆向思考法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一种通过反常规思维来寻找新的解决方案的方法，通过逆向操作或改变问题的角度来打破思维定势。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逆向思考法是一种挑战常规思维的创新技法，通过从问题的反面或不同角度进行思考，来寻找新的解决方案。这种方法能够打破思维定势，启发新的创意和思考方式，有时能够产生意想不到的好点子和解决方案。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营销创新的实施步骤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首先需要明确营销创新的目标，是提高品牌知名度、增加市场份额还是提升客户满意度等。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确定核心价值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了解目标市场的需求、竞争态势和趋势，为创新提供方向和依据。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基于市场调研，确定营销创新的核心价值，如提供更好的产品、服务或体验。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确定创新目标与方向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鼓励企业内部员工提出创新意见和建议。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内部创意征集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利用市场、技术、媒体等外部资源，获取创意灵感。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外部资源整合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与其他行业或领域进行合作，借鉴其成功经验和方法。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收集创意与灵感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分析创意与筛选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创意评估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对收集到的创意进行评估，分析其可行性和潜在价值。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筛选标准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制定筛选标准，如创意的独特性、可实施性、成本效益等。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筛选过程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根据筛选标准，筛选出具有潜力的创意进行深入研究和开发。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https://d.book118.com/718121047113006036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2024-09-16T04:20:21.705</cp:lastPrinted>
  <dcterms:created xsi:type="dcterms:W3CDTF">2024-09-15T20:20:21Z</dcterms:created>
  <dcterms:modified xsi:type="dcterms:W3CDTF">2024-09-15T20:20:23Z</dcterms:modified>
</cp:coreProperties>
</file>