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BDEB6-E441-4B89-8F9A-E8A2C9552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25FA4-C20B-4417-A6BC-BD238970C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200BB-D8C5-4826-948B-0B12596FD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BB09D-C27C-4A68-8C97-CA6BB3A2F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5370B0-33C4-4CA6-A580-FF8F70CE0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42B0C-3454-49E4-9ED6-4F92E26F6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86200D-7838-4594-83DF-FFA386720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4DD6A-3487-44CF-A350-3C7C09C51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82986-E556-48AB-9C02-38B488702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75937-D1B4-44A6-872A-5D3ED14B1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D5FF2-31C0-4082-8EEE-FECAEFDC7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220240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通工程学道路交通安全\n## 1.交通工程学概述及其重要性\n### 1.1交通工程学的定义与范畴\n### 1.2交通工程学的发展历程\n### 1.3交通工程学在道路交通安全中的作用\n## 2.道路交通安全现状及影响因素\n### 2.1当前道路交通安全形势分析\n### 2.2道路交通安全的影响因素\n### 2.3道路交通安全问题的成因\n## 3.交通工程学在道路交通安全中的应用\n### 3.1交通工程学的规划与设计\n### 3.2交通工程学的管理与控制\n### 3.3交通工程学在交通安全设施方面的应用\n## 4.提高道路交通安全水平的策略\n### 4.1加强交通工程学的科学研究\n### 4.2完善道路交通安全法规与标准体系\n### 4.3提高道路交通安全意识与技能培训\n## 5.交通工程学未来发展趋势与展望\n### 5.1交通工程学的新兴技术与发展趋势\n### 5.2智能交通系统在道路交通安全中的应用\n### 5.3交通工程学在未来道路交通安全中的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交通工程学道路交通安全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交通工程学概述及其重要性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交通工程学的定义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是一门研究交通系统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规划、设计、管理、控制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提高交通效率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减少交通拥堵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为目标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交通工程学的范畴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交通规划与设计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交通管理与控制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交通安全设施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交通信息系统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交通工程学的定义与范畴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交通工程学的起源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20世纪初，美国开始研究交通工程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20世纪30年代，交通工程学逐渐成为一门独立的学科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交通工程学的发展阶段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20世纪50年代，交通工程学的理论框架初步形成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20世纪60年代，交通工程学开始广泛应用于实际工程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20世纪70年代，交通工程学的研究领域不断拓展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20世纪80年代至今，交通工程学与现代信息技术相结合，不断发展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交通工程学的规划与设计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通过合理的交通规划与设计，减少交通事故发生的概率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提高道路通行能力，缓解交通拥堵</a:t>
                </a:r>
                <a:endParaRPr/>
              </a:p>
            </p:txBody>
          </p:sp>
          <p:sp>
            <p:nvSpPr>
              <p:cNvPr id="20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交通工程学的管理与控制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通过有效的交通管理与控制，提高道路交通安全水平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减少交通违章行为，降低交通事故发生率</a:t>
                </a:r>
                <a:endParaRPr/>
              </a:p>
            </p:txBody>
          </p:sp>
          <p:sp>
            <p:nvSpPr>
              <p:cNvPr id="20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交通工程学在交通安全设施方面的应用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通过设置合理的交通安全设施，降低交通事故严重程度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提高交通事故应急处理能力，保障道路交通安全</a:t>
                </a:r>
                <a:endParaRPr/>
              </a:p>
            </p:txBody>
          </p:sp>
          <p:sp>
            <p:nvSpPr>
              <p:cNvPr id="21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交通工程学在道路交通安全中的作用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道路交通安全现状及影响因素</a:t>
            </a:r>
            <a:endParaRPr/>
          </a:p>
        </p:txBody>
      </p:sp>
      <p:sp>
        <p:nvSpPr>
          <p:cNvPr id="21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交通事故总量较大</a:t>
                </a:r>
                <a:endParaRPr/>
              </a:p>
            </p:txBody>
          </p:sp>
          <p:sp>
            <p:nvSpPr>
              <p:cNvPr id="22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每年交通事故死亡人数较多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交通事故受伤人数较多</a:t>
                </a:r>
                <a:endParaRPr/>
              </a:p>
            </p:txBody>
          </p:sp>
        </p:grpSp>
        <p:grpSp>
          <p:nvGrpSpPr>
            <p:cNvPr id="22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交通事故类型多样</a:t>
                </a:r>
                <a:endParaRPr/>
              </a:p>
            </p:txBody>
          </p:sp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机动车交通事故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非机动车交通事故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人身伤害事故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财产损失事故</a:t>
                </a:r>
                <a:endParaRPr/>
              </a:p>
            </p:txBody>
          </p:sp>
        </p:grpSp>
        <p:grpSp>
          <p:nvGrpSpPr>
            <p:cNvPr id="22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交通事故地域分布不均</a:t>
                </a:r>
                <a:endParaRPr/>
              </a:p>
            </p:txBody>
          </p:sp>
          <p:sp>
            <p:nvSpPr>
              <p:cNvPr id="22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城市交通事故发生率较高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农村交通事故发生率较低</a:t>
                </a:r>
                <a:endParaRPr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当前道路交通安全形势分析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道路因素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道路设计不合理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道路路面状况较差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道路交通标志不清晰</a:t>
                </a:r>
                <a:endParaRPr/>
              </a:p>
            </p:txBody>
          </p:sp>
        </p:grpSp>
        <p:grpSp>
          <p:nvGrpSpPr>
            <p:cNvPr id="2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车辆因素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车辆安全技术性能较差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驾驶员驾驶技能不足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驾驶员安全意识不强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人为因素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驾驶员违章驾驶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行人、非机动车驾驶员不遵守交通规则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交通管理不善</a:t>
                </a:r>
                <a:endParaRPr/>
              </a:p>
            </p:txBody>
          </p:sp>
        </p:grpSp>
      </p:grpSp>
      <p:pic>
        <p:nvPicPr>
          <p:cNvPr id="2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道路交通安全的影响因素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道路交通安全问题的成因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交通规划与设计不合理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道路设计不符合交通需求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交通设施不完善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交通管理与控制不到位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交通违章行为处罚不力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交通信号配时不合理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交通安全设施不完善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交通安全设施设置不合理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交通安全设施质量不高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交通工程学在道路交通安全中的应用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交通工程学的规划与设计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道路规划与设计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合理规划道路网络，提高道路通行能力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优化道路设计，提高道路交通安全水平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交通设施规划与设计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合理设置交通标志、标线、信号灯等交通安全设施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提高交通安全设施的醒目性和易识别性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https://d.book118.com/718122024023006040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交通工程学道路交通安全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2024-09-18T09:09:06.924</cp:lastPrinted>
  <dcterms:created xsi:type="dcterms:W3CDTF">2024-09-18T01:09:06Z</dcterms:created>
  <dcterms:modified xsi:type="dcterms:W3CDTF">2024-09-18T01:09:08Z</dcterms:modified>
</cp:coreProperties>
</file>