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F13D14-FBC9-4B99-8F67-CF21CCBFC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CF2A1-8DD3-4D14-821B-D6C37B01F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F2E5CE-5EC8-4C29-A26D-EE01EB7F5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47016C-E070-4266-81BD-F9C02D18ED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1F5E8E-77AE-4865-AD1B-5D81150182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C50F04-33CB-48CE-A3CC-A9F934C9DB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3A1747-4059-4539-89DB-C931B2F49C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635F54-6915-4B7E-98B3-2FE12E0E58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13770D-FEE5-4B7C-9184-DD9120E12A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32EAC2-05CC-4E5C-B552-3E2DE1E36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D175C-B8B5-42F0-A875-215650786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2302411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胆管癌肝内转移癌护理查房ppt课件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胆管癌肝内转移癌概述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护理评估与护理计划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并发症的预防与处理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出院指导与随访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胆管癌肝内转移癌概述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胆管癌肝内转移癌是指原发于胆管的恶性肿瘤在肝脏内形成的转移病灶。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根据转移病灶的数量和分布，可分为孤立性肝内转移、多发性肝内转移和弥漫性肝内转移。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31" b="113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胆管癌细胞通过血液或淋巴途径进入肝脏，并在肝脏内增殖形成转移病灶。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胆管癌肝内转移癌的病因较为复杂，可能与遗传、环境、生活习惯等多种因素有关。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发病机制与病因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发病机制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胆管癌肝内转移癌的临床表现因病情不同而异，可能出现的症状包括右上腹疼痛、黄疸、食欲不振、乏力等。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胆管癌肝内转移癌的诊断主要依靠影像学检查和病理学诊断。影像学检查包括超声、CT、MRI等，可发现肝脏内的转移病灶；病理学诊断可通过穿刺活检或手术切除标本进行。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护理评估与护理计划</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了解患者有无胆管癌、肝炎、肝硬化等病史，以及饮食习惯、家族史等情况。</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观察患者有无黄疸、腹痛、发热等症状，腹部触诊检查肝脏有无肿块。</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检测患者肝功能指标，了解肝脏功能状况。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通过超声、CT或MRI等影像学检查，观察肝脏病变情况。</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病史采集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体格检查</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肝功能检查</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影像学检查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黄疸</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腹痛</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发热</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焦虑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0482" r="2048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由于胆管癌阻塞胆管，胆汁排泄受阻，导致黄疸。</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肿瘤侵犯或压迫胆管引起腹痛。</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肿瘤坏死或继发感染引起发热。</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患者面临癌症威胁，产生恐惧和焦虑情绪。</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定期监测黄疸指数，遵医嘱给予保肝、退黄药物治疗，保持大便通畅。</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黄疸护理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观察腹痛情况，遵医嘱给予止痛药物治疗，协助患者变换体位，减轻疼痛。</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腹痛护理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监测体温变化，遵医嘱给予抗感染治疗，保持室内空气流通，协助患者擦浴降温。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发热护理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与患者沟通交流，了解其心理状况，给予心理支持和疏导，鼓励患者树立战胜疾病的信心。</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心理护理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护理措施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https://d.book118.com/718123024110006023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2024-08-30T10:47:03.951</cp:lastPrinted>
  <dcterms:created xsi:type="dcterms:W3CDTF">2024-08-30T02:47:03Z</dcterms:created>
  <dcterms:modified xsi:type="dcterms:W3CDTF">2024-08-30T02:47:06Z</dcterms:modified>
</cp:coreProperties>
</file>