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F1566-EEDB-4A8B-A8F7-DF495246D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29C1D-DE1D-4209-9ACE-4E0CB7682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C3BEB-B84A-4782-BD26-3299823B7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53E79-3385-421A-81AE-2907C46DA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848E58-7432-4D07-A226-56F8ED698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38919E-0AA0-4133-A4F5-4E0BE93C0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6E42BF-FF2E-4C06-B80E-E55371678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2D9350-7569-42D3-BB30-EC0919A1A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43505-4112-48EF-9C7A-793361FC4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39111-80BD-447A-A21D-13AD1E810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6737F-F81C-4B5D-91D8-09A875B28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24000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企业融资现状调查分析报告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企业融资现状概述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调查方法和样本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企业融资问题与挑战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企业融资需求增加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随着企业规模的不断扩大和业务的快速发展，企业对于资金的需求也不断增加，融资成为企业发展的重要支撑。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融资渠道和方式的多样性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随着金融市场的不断发展和创新，企业融资的渠道和方式也呈现出多样性的特点，如股权融资、债权融资、供应链融资等。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当前国内外经济形势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随着全球经济一体化的深入发展，企业融资环境受到国内外经济形势的影响，如货币政策、财政政策、贸易政策等。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了解企业融资现状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通过对企业融资现状的调查和分析，了解企业在融资过程中遇到的问题和困难，以及企业的融资需求和偏好。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促进企业融资创新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通过对企业融资现状的调查和分析，发现企业在融资过程中的创新点和亮点，推动企业融资的创新和发展。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为政策制定提供参考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通过对企业融资现状的调查和分析，为政府和监管部门制定相关政策和规定提供参考，促进金融市场的健康发展。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企业融资现状概述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内部融资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企业通过自身积累的利润、折旧基金和内部集资等方式筹集资金。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外部融资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企业通过向银行、证券市场等金融机构筹集资金。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非银行金融机构融资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企业向保险公司、信托公司等非银行金融机构筹集资金。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融资方式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直接融资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企业通过发行股票、债券等方式直接从投资者手中筹集资金。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间接融资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企业通过银行等金融机构作为中介，间接从投资者手中筹集资金。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政策性融资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企业通过政府政策性金融机构筹集资金，如国家开发银行等。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融资渠道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企业向金融机构借款所需要支付的利息。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利率成本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企业在融资过程中需要支付给金融机构的手续费，如评估费、担保费等。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手续费成本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企业在融资过程中面临的各种风险，如信用风险、市场风险等。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调查方法和样本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文献资料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收集相关政策法规、行业报告等文献资料，作为分析的参考。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通过设计问卷，对企业进行线上或线下的调查，收集关于企业融资现状的第一手数据。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对部分企业进行深度访谈，了解他们在融资过程中的经验和困难。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样本企业应覆盖不同行业，以全面了解各行业的融资现状。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行业覆盖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样本企业应包括大、中、小各种规模，以反映不同规模企业的融资状况。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企业规模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样本企业应分布在不同的地域，以了解地域间的融资差异。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通过调查和访谈，收集关于企业融资现状的数据。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对收集到的数据进行筛选，去除无效和异常数据。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数据筛选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对筛选后的数据进行整理、分类和编码，为后续分析做准备。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通过交叉验证等方法，确保数据的准确性和可靠性。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数据验证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数据收集和处理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调查结果分析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https://d.book118.com/718124000022006037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2024-09-16T20:48:40.333</cp:lastPrinted>
  <dcterms:created xsi:type="dcterms:W3CDTF">2024-09-16T12:48:40Z</dcterms:created>
  <dcterms:modified xsi:type="dcterms:W3CDTF">2024-09-16T12:48:42Z</dcterms:modified>
</cp:coreProperties>
</file>