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D2CEE-1F9C-476C-82E8-56ADC0B2F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B4AE1-A37C-4DBA-ABBA-8860C1FD5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D0755-10EA-4259-A651-3E2F680F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05D37-E6F6-44B3-B1A3-3D44B4207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E4F79-DB3B-43C3-8CB1-09ACF228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B04ED-B0F5-437A-ABE0-11835574E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36511-B571-4E81-8DA7-A1DCEEFF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9A0B2-F651-40DD-A366-A40101D5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90802-742A-4DFA-9055-6CAD2826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876D5-8EC4-4002-9973-85B4FDAD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82834-CF3B-43BA-BF98-AEF680D9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4035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某某医院职业生涯规划培训讲座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医院职业生涯规划概述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员工个人职业发展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医院职业发展通道与机会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医院职业生涯规划的实践与案例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互动环节与问答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医院职业生涯规划概述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职业生涯规划有助于员工明确职业发展方向，提高个人和组织绩效，增强员工的归属感和忠诚度，促进医院整体发展。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医院职业生涯规划是指医院员工在职业发展方面的规划和管理过程，包括自我评估、职业目标设定、发展路径规划等。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制定和推动职业生涯规划相关政策和措施，提供资源和支持。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职业导师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提供指导和支持，帮助员工实现职业发展目标。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进行自我评估，设定职业目标，制定发展计划并执行。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负责组织职业生涯规划培训和活动，提供相关工具和资源。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医院职业生涯规划的参与者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医院职业生涯规划的流程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发展计划制定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员工制定实现职业目标的具体计划，包括培训、实践、学习等方面的措施。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根据自我评估结果，员工设定明确的职业发展目标，包括短期、中期和长期目标。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员工通过自我评估了解自己的优势、劣势、价值观、兴趣等，为职业目标设定和发展计划制定提供依据。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执行与调整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员工执行发展计划，并根据实际情况进行适时调整，以确保计划的有效性和可行性。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反馈与评估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定期进行反馈和评估，及时发现问题并进行改进，以确保职业生涯规划的有效性。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员工个人职业发展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了解自己的兴趣、价值观、优势和劣势，明确自己的职业倾向和发展潜力。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根据自我评估结果，制定短期和长期的职业发展目标，确保目标具有可衡量性、可达成性和相关性。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参加医院内部和外部的培训课程、研讨会和工作坊，不断更新自己的知识和技能。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通过参与实际工作，积累实践经验，提高自己的专业能力和解决问题的能力。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提升专业技能与知识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与同事建立良好的合作关系，互相学习、支持和帮助，共同成长。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与同行保持联系，了解行业动态和发展趋势，拓展职业发展机会。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同事关系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行业联系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建立良好的人际关系网络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面对职业环境的变化，保持积极的心态，灵活应对挑战。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在职业发展过程中遇到困难时，寻找解决问题的方法，寻求支持和帮助。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克服困难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应对职业发展中的挑战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医院职业发展通道与机会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初级职称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中级职称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主治医师、主管护师、主管技师等，需具备一定工作经验和学术成果。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主任医师、教授、研究员等，需具备较高的学术水平和丰富的临床经验。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医士、护士、技师等，需具备相关专业学历和资格认证。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根据个人工作表现、学术成果、继续教育等情况进行评定。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医院职位层级与晋升标准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https://d.book118.com/718124035002006042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2024-09-20T22:46:27.620</cp:lastPrinted>
  <dcterms:created xsi:type="dcterms:W3CDTF">2024-09-20T14:46:27Z</dcterms:created>
  <dcterms:modified xsi:type="dcterms:W3CDTF">2024-09-20T14:46:29Z</dcterms:modified>
</cp:coreProperties>
</file>