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7622E-2735-45B4-9649-418D0DD86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C324-D927-433C-88AF-498635F7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1E1BE-6535-41A8-8BDC-8467E529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68BFB-234A-4C49-AA60-580EB564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29E4A-8BC8-45A6-AF57-83F56EED0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4BDDD-F551-411C-B229-16AC3259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0FFBC-DDF6-458E-B5EF-8C07FB38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DFE4F-2FAE-4A0F-8102-9E6EED31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B0ECA-DC97-49ED-BE28-0BD49B84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A6F5B-19A8-46D3-9FFF-694342BA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12B6F-885D-4CD8-A7F8-0D1E1894C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4070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桥梁工程施工验收规范中的验收标准和评价方法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92" b="106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桥梁的结构安全应符合设计要求，能够承受预期的荷载和各种极端自然条件下的影响，保证桥梁在正常使用和极端情况下均能保持稳定。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通过计算和分析，对桥梁的整体和局部稳定性进行评估，确保桥梁在各种工况下的稳定性满足要求。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结构安全与稳定性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对施工过程中的关键环节进行监控，确保施工工艺和操作符合规范要求。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对完成的施工部分进行质量检测，确保施工质量符合设计要求和相关标准。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施工质量的检验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对进场的原材料、构件进行检验，确保其质量符合设计要求和相关标准。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对施工所使用的设备进行验收，确保其性能和安全性能符合要求。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材料与设备的验收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施工记录与文件的审查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施工记录审查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审查施工过程中的各项记录，如施工日志、检验报告等，确保施工过程可追溯。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文件资料验收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对工程相关的文件资料进行验收，如施工图纸、设计变更等，确保文件资料完整、准确。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外观检查是桥梁工程验收中的基础评价方法，主要通过目视或简单的工具对桥梁的外观进行观察和测量，检查是否存在裂缝、变形、锈蚀等明显缺陷。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外观检查应关注桥梁各个部位，包括桥面铺装、栏杆、支座等，确保无明显异常。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75" b="91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外观检查的优点是简单易行，能够快速发现一些明显的缺陷，但受限于人的主观判断，可能存在一定的误差。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无损检测是通过非破坏性的手段检测桥梁内部结构和材料的状况，如超声波检测、磁粉检测等。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无损检测能够发现桥梁内部不易察觉的缺陷和损伤，为桥梁的维护和加固提供依据。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无损检测的优点是对桥梁无损伤，不影响其使用性能，但检测设备和专业要求较高，成本相对较高。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动载试验是通过在桥梁上施加动力载荷，观察桥梁的动力响应和振动特性，评估桥梁的动力性能和行车舒适性。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静载试验和动载试验能够全面了解桥梁的性能状况，提供准确的评估结果，但试验周期较长，成本较高。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静载试验是通过在桥梁上施加静力载荷，观察桥梁的变形和应力分布情况，评估桥梁的承载能力。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静载试验与动载试验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https://d.book118.com/718124070132006022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2024-08-29T04:17:05.994</cp:lastPrinted>
  <dcterms:created xsi:type="dcterms:W3CDTF">2024-08-28T20:17:06Z</dcterms:created>
  <dcterms:modified xsi:type="dcterms:W3CDTF">2024-08-28T20:17:08Z</dcterms:modified>
</cp:coreProperties>
</file>