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DA9C1-DCA9-4E66-A217-61F9A61D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99096-4B96-404C-94A0-1198B241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B5DF4-CF3A-4EC5-9AA1-F1E2EA42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7BA27-5E54-488D-8151-0EC42326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BF972-5F39-48A2-A3B4-02E855B53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7DC83-0A96-4EFF-82BE-FEB7DD0D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E8376-97DC-4185-B3F2-A8F0E1DCB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44C6B-4B2F-4D98-936A-56A36F63C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DB08E-A777-4D14-9AEF-71F0D155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D0D5E-0B9F-434D-8B69-868DA3F6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8CC2E-ABAB-4B74-A9AC-B1BCE1744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26030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了解强迫症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预防与自我管理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了解强迫症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9" b="29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强迫症是一种焦虑障碍，其特征是反复出现强迫思维和行为，患者感到无法控制或摆脱。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常见的强迫思维包括害怕污染、害怕伤害自己或他人、对称或顺序的强迫要求等；常见的强迫行为包括反复清洁、检查、重复行为等。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6" r="28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827" r="258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强迫症的病因复杂，可能与遗传、环境、大脑神经递质等多种因素有关。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强迫症会对患者的日常生活、工作、学习等方面产生严重影响，降低生活质量，并可能导致抑郁、焦虑等心理问题。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医生会根据患者的症状表现、病程等进行综合评估，以确定是否为强迫症。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治疗方法包括药物治疗和心理治疗，如认知行为疗法、暴露反应预防等。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278" b="22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选择药物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选择针对症状的药物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根据患者的具体症状，选择能够缓解强迫思维和行为的药物治疗。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在选择药物时，应充分了解药物的副作用，以便在出现不良反应时及时调整治疗方案。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避免长期使用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药物治疗应作为辅助手段，不建议长期依赖药物治疗。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根据患者的病情和耐受程度，制定适当的药物剂量，避免过量或不足。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剂量适度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在治疗过程中，定期评估患者的症状改善情况，以便及时调整治疗方案。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在药物治疗的同时，可结合心理治疗、认知行为疗法等其他治疗方法，提高治疗效果。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在药物治疗过程中，应密切关注患者的症状变化和不良反应，如有异常应及时就医。同时，应遵循医生的指导，不可自行调整药物剂量或停药。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神经系统副作用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部分抗强迫药物可能导致嗜睡、头晕、失眠等神经系统副作用。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消化系统副作用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部分药物可能引起恶心、呕吐、食欲不振等消化系统不适。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部分患者可能出现情绪波动、焦虑、抑郁等情绪问题。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药物治疗的副作用与注意事项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https://d.book118.com/718126030107006032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2024-09-10T07:13:19.207</cp:lastPrinted>
  <dcterms:created xsi:type="dcterms:W3CDTF">2024-09-09T23:13:19Z</dcterms:created>
  <dcterms:modified xsi:type="dcterms:W3CDTF">2024-09-09T23:13:21Z</dcterms:modified>
</cp:coreProperties>
</file>