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A21E3-3B84-41C0-9B5A-89E66239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04F55-DF99-4A65-A64C-AF34D65E4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AAFCC-09E4-4297-81E1-42C4B977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E9E44-0072-48A0-A8E8-1047FC1A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9EC04-03B1-41D6-BEE9-F032FE75A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EF751-AF6A-45F0-90B1-1C101DC87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8DDEA-5845-4483-A6E0-2C98DEDDD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C1DE5-716E-448D-9D7D-984DDCCBD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EB86E-D827-4FD3-BB60-FBC61C8F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53F9D-2BA4-48AF-A515-66DC8EC60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5D123-DB1E-4784-B9D9-D93B589E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6044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2024创意趋势报告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2024创意趋势展望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创意产业发展建议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456" b="4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随着科技的快速发展和全球化的推进，创意产业在经济社会中的地位日益凸显。为了把握创意产业的发展趋势，预测未来的市场变化，我们发布了这份《2024创意趋势报告》。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本报告旨在为创意产业的从业者、投资者和研究者提供一个全面、深入的视角，了解未来几年内创意产业的发展方向、市场机遇和挑战，从而做出明智的决策。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本报告主要关注视觉艺术、音乐、影视、设计、广告、出版等领域的创意产业发展，同时涉及新兴的创意产业如数字艺术、虚拟现实艺术等。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由于创意产业涉及的领域广泛，且市场变化快速，本报告可能无法涵盖所有细节和新兴趋势。此外，报告的数据和预测主要基于现有的市场研究和专家观点，实际的市场发展可能会有所不同。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创意产业现状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随着科技和互联网的发展，全球创意产业呈现出蓬勃发展的态势，涵盖了影视、音乐、游戏、艺术、设计等多个领域。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全球创意产业持续增长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发达国家在创意产业方面具有先发优势，拥有先进的科技、人才和资源，为创意产业的发展提供了有力支持。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发达国家创意产业领先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新兴市场国家创意产业发展迅速，尤其是一些发展中国家，通过政策扶持和人才培养，逐渐成为全球创意产业的重要力量。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新兴市场潜力巨大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全球创意产业发展概况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中国政府高度重视创意产业的发展，出台了一系列政策措施，推动创意产业快速发展，成为国民经济的重要组成部分。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中国创意产业快速发展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中国各地涌现出众多创意产业集聚区，如北京798艺术区、上海M50等，这些集聚区成为艺术家和创意人才交流合作的平台。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创意产业集聚区涌现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随着互联网和数字技术的普及，数字创意产业在中国迅速崛起，涵盖了网络文学、网络视频、数字音乐等多个领域。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数字创意产业崛起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中国创意产业发展概况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全球创意市场竞争激烈，知识产权保护问题突出，同时创意人才短缺和培养机制不完善也是制约创意产业发展的瓶颈。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随着全球经济的复苏和消费者需求的升级，创意产业将迎来更大的发展空间。同时，新技术的发展和应用将为创意产业带来更多的创新和机遇。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创意产业面临的挑战与机遇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2024创意趋势展望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随着科技的不断发展，数字创意技术将在2024年继续发挥重要作用。这包括虚拟现实、增强现实、人工智能等新兴技术，它们将为创意产业带来更多的可能性。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数字创意技术的优势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数字创意技术能够提供更加逼真的体验，让观众沉浸在创意内容中。同时，数字创意技术还可以通过数据分析和用户行为追踪，更加精准地满足用户需求。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数字创意技术的挑战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虽然数字创意技术带来了很多优势，但同时也面临着一些挑战。例如，如何保护知识产权、如何确保技术的安全性和稳定性等。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https://d.book118.com/718126044131006025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2024-09-02T15:58:55.931</cp:lastPrinted>
  <dcterms:created xsi:type="dcterms:W3CDTF">2024-09-02T07:58:55Z</dcterms:created>
  <dcterms:modified xsi:type="dcterms:W3CDTF">2024-09-02T07:58:57Z</dcterms:modified>
</cp:coreProperties>
</file>