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1A4F-C3CD-433A-8B6E-5A57149E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D9334-D95B-4C74-B514-1E51D0CB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8875-DC27-4EBB-975A-C4DDF965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EED37-8594-47ED-AAE2-B052BC4A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61280-4C96-4200-91B4-40DA4C0C9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EADB7-00A4-4A7A-A2AC-1BDE290C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14DE8-1F7F-4A80-8163-F08348416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99C76-565B-4BA6-A481-BC89D42FE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1C9E-90EE-4F6E-8986-4C3AAFD8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60747-F4B8-4B24-AC6E-57A1F4E6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2A93B-CF52-4BA8-97FD-DCF100E9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0027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2024年AWE中国家电展专题报告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AWE中国家电展概述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2024年AWE中国家电展概览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2024年AWE中国家电展亮点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展会展望与未来发展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AWE中国家电展概述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展会背景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全球家电产业的发展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随着科技的不断进步，全球家电产业正经历着快速的发展和变革。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中国家电市场的崛起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中国作为全球最大的家电市场，其发展速度和潜力吸引了全球的关注。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AWE的历史与影响力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AWE作为中国家电领域最具影响力的展会之一，为全球家电企业提供了一个展示和交流的平台。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当前参展企业概况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AWE吸引了众多国内外知名家电企业参展，涵盖了家电产业的各个领域。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当前市场环境与展会现状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在全球经济形势和市场竞争的背景下，AWE面临着新的机遇和挑战。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AWE的发展历程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从最初的国内展会到如今的世界级展会，AWE的发展历程见证了中国家电产业的崛起。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展会历史与现状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AWE致力于打造一个全球家电产业的前沿交流平台，聚焦产业创新、市场趋势和未来发展。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展会定位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通过展示和交流，推动产业创新、促进贸易合作、提升品牌影响力，为全球家电产业的繁荣和发展做出贡献。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展会目标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展会定位与目标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2024年AWE中国家电展概览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聚焦智能家电、智能家居系统及解决方案，展示人工智能、物联网等技术在家庭生活中的应用。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强调家电产品的环保设计、节能技术和可再生能源的应用，推动绿色低碳的生活方式。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展示最新的家电技术和创新产品，引领家电行业的技术发展方向。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展会主题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大家电区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设计创意区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展区设置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展示各类大型家用电器，如冰箱、洗衣机、空调等。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集中展示各类小型家用电器，如电饭煲、榨汁机、电吹风等。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展示智能家居系统、智能家电、智能硬件等产品，提供完整的智能家居解决方案。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展示具有创新设计和独特风格的家电产品，发掘和推广优秀设计力量。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海尔、美的、西门子、松下等将展示其最新产品和科技。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国内外知名家电品牌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一些新兴品牌和创新型企业也将亮相展会，带来别具一格的展品。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新兴品牌和创新产品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参展品牌与展品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https://d.book118.com/718130027131006025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2024-09-02T15:59:20.143</cp:lastPrinted>
  <dcterms:created xsi:type="dcterms:W3CDTF">2024-09-02T07:59:20Z</dcterms:created>
  <dcterms:modified xsi:type="dcterms:W3CDTF">2024-09-02T07:59:22Z</dcterms:modified>
</cp:coreProperties>
</file>