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9E449-64C6-4CF0-8B20-8959CE7EA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E4FBF-3849-4605-9E04-5E9742C65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6DA24-9746-44DD-8662-4F7B49815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E0D46-78B1-44D2-938A-658CAB46E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702AD6-61AB-4795-802E-9E7D54C49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553ADC-1D43-4CC8-B733-5BCEEF297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6858A3-3E30-45A8-9665-A869F9702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88169-9DF8-49DD-96D4-9D400D6D5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5BAEF-D123-421C-BFD5-D5E6C2178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ADF19-4DC9-4BFE-ADE1-9A2E08BC7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BA1F1-E3DF-418D-945A-CF3B76FCF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0035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住房公积金管理中心的工作计划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住房公积金管理中心的现状分析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工作计划的目标和指标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工作计划的具体措施和实施步骤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工作计划的预期成果和影响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工作计划的可行性分析和风险评估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工作计划的实施和监管机制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13" r="25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贯彻落实国家政策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住房公积金制度是国家重要的社会保障制度之一，旨在帮助广大职工解决住房问题。制定工作计划是为了更好地贯彻落实国家相关政策，确保住房公积金的合理使用和管理。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适应住房市场需求变化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随着住房市场的不断发展，职工对住房的需求也在不断变化。制定工作计划可以更好地适应市场需求，提高住房公积金的使用效率，更好地满足职工的住房需求。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加强内部管理和风险控制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住房公积金管理中心作为重要的金融机构，面临着较大的风险和挑战。制定工作计划可以加强内部管理和风险控制，确保资金的安全和稳定。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缴存扩面工作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加大住房公积金的缴存力度，扩大覆盖面，提高缴存比例，确保应缴尽缴。同时，加强对缴存单位的监管和督导，确保缴存工作的顺利进行。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提取政策优化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根据职工的实际需求和住房市场的变化，优化住房公积金的提取政策。简化提取手续，提高提取效率，确保职工能够及时、方便地提取住房公积金。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贷款业务推进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加大对住房公积金贷款业务的投入和推进力度，提高贷款额度、降低贷款利率、简化贷款手续等。同时，加强对贷款风险的防控和管理，确保贷款业务的安全和稳定。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加强住房公积金管理中心的信息化建设，推进业务系统的升级和改造。提高信息化水平，实现业务办理的自动化、智能化和网络化，提高工作效率和服务质量。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内部管理提升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加强内部管理，完善各项规章制度和业务流程。加强人员培训和教育，提高员工的业务素质和综合能力。同时，加强风险管理和内部控制，确保资金的安全和稳定。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工作计划的范围和重点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住房公积金管理中心的现状分析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组织架构和人员配置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住房公积金管理中心通常设立多个部门，包括综合部、归集部、贷款部、财务部等，各部门分工明确，协同工作。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中心拥有一支专业的团队，包括管理人员、业务人员和技术支持人员。人员数量根据业务规模和实际需求进行配置，确保各项工作的顺利开展。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住房公积金管理中心的业务流程包括归集、提取、贷款、核算等多个环节。各环节之间紧密衔接，确保资金的安全和合规使用。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中心注重信息化建设，通过引入先进的的信息系统，实现业务流程的自动化、标准化和智能化，提高工作效率和客户满意度。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信息化建设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业务流程和信息化建设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875" r="5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当前住房公积金管理中心存在一些问题，如部分地区的归集扩面难度较大，贷款风险控制压力增加，以及信息化建设水平参差不齐等。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随着住房公积金制度的不断发展和完善，中心面临着更多的挑战。例如，如何进一步提高资金使用效率，优化服务流程，提升服务质量等。同时，还需要应对外部经济环境的变化和政策调整带来的影响。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工作计划的目标和指标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通过多渠道、多形式的宣传，提高单位和职工对住房公积金制度的认知度和参与度。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加大政策宣传力度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833" r="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强化执法力度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917" r="9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完善考核机制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917" r="9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加强对单位缴存住房公积金情况的监督检查，对违反规定的单位进行处罚和曝光。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将住房公积金缴存情况纳入单位绩效考核体系，提高单位缴存积极性。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提高住房公积金的缴存率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简化提取流程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优化住房公积金提取流程，减少审批环节和时间，提高提取效率。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扩大使用范围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研究扩大住房公积金的使用范围，支持职工在更多领域使用住房公积金。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加强信息化建设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推进住房公积金管理信息化建设，提高管理效率和服务水平。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优化住房公积金的使用和管理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建立健全住房公积金风险管理制度，明确风险管理职责和流程。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875" r="9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完善风险管理制度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严格把控住房公积金贷款风险，加强对借款人的信用评估和还款能力审查。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加强贷款风险管理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加强住房公积金资金的安全管理，规范资金运作和投资行为，确保资金安全。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强化资金安全管理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加强住房公积金的风险防控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工作计划的具体措施和实施步骤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https://d.book118.com/718130035132006042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2024-09-22T04:51:16.129</cp:lastPrinted>
  <dcterms:created xsi:type="dcterms:W3CDTF">2024-09-21T20:51:16Z</dcterms:created>
  <dcterms:modified xsi:type="dcterms:W3CDTF">2024-09-21T20:51:18Z</dcterms:modified>
</cp:coreProperties>
</file>