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982D-0D8E-41FC-8B61-9C426FF30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2828F-35E1-4F84-A3D8-9441D6E53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8C12C-3AC3-48D6-86DB-63FA4D040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87628-D60B-4EE3-A235-D8E4E18C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D15CF-7494-4E70-BA6D-4AF5BCD8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1E2AD-4E97-4C59-AA34-9AB3207CC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2AC3B4-7F85-45C2-BD8C-1F0D8114A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85F9B-2068-47A9-BCAF-88F44CAD0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BA4CD-5B57-4112-BFB7-14594F81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010F3-AF21-4F91-9495-6B1B20FFD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97AC8-B65A-41E0-8691-9E6B5D0F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0137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青年主讲护理ppt儿科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332" r="27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1" r="315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儿科护理是针对儿童健康和疾病的专业护理，涵盖了从胎儿到青少年阶段的生长发育和疾病预防与治疗。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儿科护理具有全面性、专业性、综合性、发展性和社会性等特点，需要综合考虑儿童的生理、心理和社会需求。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8" r="146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通过科学合理的护理，帮助儿童建立良好的生活习惯和卫生习惯，促进其健康成长。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针对儿童常见疾病和多发病，提供专业的护理和治疗，有效提高疾病的治愈率。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提高儿童疾病治愈率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通过科学合理的护理，增强儿童的免疫力，降低感染和疾病的风险。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增强儿童免疫力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为家长提供儿童护理知识和技能，帮助家长更好地照顾孩子，促进家庭和谐。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从古代到现代，儿科护理经历了从无到有、从简单到复杂的发展历程，逐渐形成了专业化的体系。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随着医学技术的进步和社会需求的提高，儿科护理将朝着更加专业化、综合化、人性化的方向发展。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儿科常见疾病及护理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儿童感冒是常见的儿科疾病，通常由病毒感染引起，表现为发热、咳嗽、流涕等症状。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儿童感冒时，家长应注意保持室内空气流通，鼓励孩子多喝水，遵循医生的建议治疗，同时注意观察病情变化，如有异常及时就医。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儿童感冒及护理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69" r="21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儿童腹泻也是一种常见的儿科疾病，通常由饮食不当、感染等原因引起，表现为呕吐、腹泻等症状。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儿童腹泻时，家长应注意调整孩子的饮食，避免油腻和刺激性食物，同时注意补充水分和电解质，遵循医生的建议治疗，并观察病情变化。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儿童腹泻及护理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儿童哮喘是一种慢性呼吸道疾病，通常由过敏、感染等原因引起，表现为反复发作的喘息、咳嗽等症状。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儿童哮喘的护理需要家长密切关注孩子的病情变化，避免过敏原和刺激物，遵循医生的建议治疗，同时注意孩子的心理护理和生活习惯的调整。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儿童哮喘及护理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儿童湿疹及护理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儿童湿疹是一种常见的皮肤疾病，通常由过敏、遗传等因素引起，表现为皮肤瘙痒、红肿等症状。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儿童湿疹的护理需要家长注意保持孩子皮肤清洁干燥，避免过度刺激和摩擦，遵循医生的建议治疗，同时注意孩子的饮食和生活习惯的调整。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儿童过敏是一种常见的免疫反应，通常由食物、药物、环境等因素引起，表现为皮肤瘙痒、呼吸急促等症状。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儿童过敏的护理需要家长注意观察孩子的过敏反应情况，避免过敏原的接触，遵循医生的建议治疗，同时注意孩子的饮食和生活习惯的调整。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儿童过敏及护理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儿科护理技能与操作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掌握正确的测量体温的方法对于评估儿童健康状况至关重要。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体温时，应选择适当的体温计，如水银体温计或电子体温计。测量前应确保体温计经过校准，并检查是否有破损或泄漏。在测量体温时，应将体温计置于儿童腋下或口腔中，保持一定时间，然后读取体温数值。同时，应注意测量体温的时机，如避免在儿童进食、运动或哭闹后立即测量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测量体温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https://d.book118.com/718130137052006044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2024-09-24T11:48:37.242</cp:lastPrinted>
  <dcterms:created xsi:type="dcterms:W3CDTF">2024-09-24T03:48:37Z</dcterms:created>
  <dcterms:modified xsi:type="dcterms:W3CDTF">2024-09-24T03:48:39Z</dcterms:modified>
</cp:coreProperties>
</file>