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26860-83DA-4459-AB77-546708C16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8088E-6A97-4476-BB12-40078724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4B2B7-D32D-4C37-8908-307A8C46E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1AC63-20A8-41A0-B2A1-D3EC64D9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3761F-8DE8-460B-BAA1-71BBC5C3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A99B1D-5F64-465E-94AD-EB18B10C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B4A10-A5CC-4BBF-AD22-1691497A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D7D6E-3E44-406B-BB65-06CD5548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1E3B1-A247-4D8F-B7B2-0A1729BE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D37C7-CA61-4AD4-AF14-387397405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2B544-83D0-4A4E-8D2F-DEC97542E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103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耕地后备资源调查评价数据库建设\n## 1.耕地后备资源调查评价数据库建设背景及意义\n### 1.1耕地后备资源调查评价的现状与挑战\n### 1.2耕地后备资源数据库建设的必要性\n### 1.3耕地后备资源数据库建设对土地管理的意义\n## 2.耕地后备资源调查评价数据库设计\n### 2.1数据库结构设计\n### 2.2数据库数据采集与处理\n### 2.3数据库管理与维护\n## 3.耕地后备资源调查评价数据库建设关键技术\n### 3.1遥感技术在耕地后备资源调查中的应用\n### 3.2地理信息系统（GIS）在耕地后备资源评价中的应用\n### 3.3大数据技术在耕地后备资源数据库建设中的应用\n## 4.耕地后备资源调查评价数据库建设实践\n### 4.1数据库建设案例介绍\n### 4.2数据库建设过程中的经验与教训\n### 4.3数据库建设成果与应用\n## 5.耕地后备资源调查评价数据库建设展望\n### 5.1耕地后备资源数据库建设的未来发展趋势\n### 5.2耕地后备资源数据库建设的技术创新\n### 5.3耕地后备资源数据库建设的政策支持与推广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耕地后备资源调查评价数据库建设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耕地后备资源调查评价数据库建设背景及意义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现状</a:t>
                </a:r>
                <a:endParaRPr/>
              </a:p>
            </p:txBody>
          </p:sp>
          <p:sp>
            <p:nvSpPr>
              <p:cNvPr id="1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传统的耕地后备资源调查评价方法效率低、成本高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数据更新速度慢，难以满足土地管理的实际需求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数据质量参差不齐，影响调查评价结果的准确性</a:t>
                </a:r>
                <a:endParaRPr/>
              </a:p>
            </p:txBody>
          </p:sp>
        </p:grpSp>
        <p:grpSp>
          <p:nvGrpSpPr>
            <p:cNvPr id="18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1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面临土地类型多样、分布广泛、地形复杂等问题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需要处理大量遥感、地理信息系统等数据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需要提高调查评价的精度和效率，满足土地管理的需求</a:t>
                </a:r>
                <a:endParaRPr/>
              </a:p>
            </p:txBody>
          </p:sp>
        </p:grpSp>
        <p:grpSp>
          <p:nvGrpSpPr>
            <p:cNvPr id="19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19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利用现代信息技术手段，提高调查评价的效率和精度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建立耕地后备资源调查评价数据库，实现数据的快速更新和共享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加强数据质量控制，确保调查评价结果的准确性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耕地后备资源调查评价的现状与挑战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数据库建设可以方便数据的存储、查询、更新和管理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提高了数据处理的速度，降低了数据处理成本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有利于实现耕地后备资源调查评价的自动化和智能化</a:t>
                </a:r>
                <a:endParaRPr/>
              </a:p>
            </p:txBody>
          </p:sp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提高耕地后备资源调查评价的效率</a:t>
                </a:r>
                <a:endParaRPr/>
              </a:p>
            </p:txBody>
          </p:sp>
        </p:grpSp>
        <p:grpSp>
          <p:nvGrpSpPr>
            <p:cNvPr id="20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数据库建设有利于实现数据的一体化管理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有利于提高数据的质量和完整性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有利于实现数据的及时更新和共享</a:t>
                </a:r>
                <a:endParaRPr/>
              </a:p>
            </p:txBody>
          </p:sp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保障耕地后备资源调查评价数据的可靠性</a:t>
                </a:r>
                <a:endParaRPr/>
              </a:p>
            </p:txBody>
          </p:sp>
        </p:grpSp>
        <p:grpSp>
          <p:nvGrpSpPr>
            <p:cNvPr id="20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数据库建设有利于实现耕地后备资源调查评价成果的数据化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有利于促进耕地后备资源调查评价成果在土地管理中的应用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有利于提高土地管理的科学性和实效性</a:t>
                </a:r>
                <a:endParaRPr/>
              </a:p>
            </p:txBody>
          </p: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促进耕地后备资源调查评价成果的应用</a:t>
                </a:r>
                <a:endParaRPr/>
              </a:p>
            </p:txBody>
          </p:sp>
        </p:grpSp>
      </p:grpSp>
      <p:pic>
        <p:nvPicPr>
          <p:cNvPr id="20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耕地后备资源数据库建设的必要性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提高土地管理的科学性和实效性</a:t>
                </a:r>
                <a:endParaRPr/>
              </a:p>
            </p:txBody>
          </p:sp>
          <p:sp>
            <p:nvSpPr>
              <p:cNvPr id="2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数据库建设有利于实现耕地后备资源调查评价成果的数据化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有利于促进耕地后备资源调查评价成果在土地管理中的应用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有利于提高土地管理的科学性和实效性</a:t>
                </a:r>
                <a:endParaRPr/>
              </a:p>
            </p:txBody>
          </p:sp>
        </p:grpSp>
        <p:grpSp>
          <p:nvGrpSpPr>
            <p:cNvPr id="21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促进土地资源的合理利用和保护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数据库建设有利于实现耕地后备资源的实时监测和动态管理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有利于提高耕地后备资源利用效率，保护土地资源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有利于实现土地资源的可持续利用和保护</a:t>
                </a:r>
                <a:endParaRPr/>
              </a:p>
            </p:txBody>
          </p:sp>
        </p:grpSp>
        <p:grpSp>
          <p:nvGrpSpPr>
            <p:cNvPr id="22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为土地管理决策提供支持</a:t>
                </a:r>
                <a:endParaRPr/>
              </a:p>
            </p:txBody>
          </p:sp>
          <p:sp>
            <p:nvSpPr>
              <p:cNvPr id="2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数据库建设有利于实现土地管理数据的快速查询和分析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有利于为土地管理决策提供科学依据和技术支持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有利于提高土地管理决策的科学性和有效性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耕地后备资源数据库建设对土地管理的意义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耕地后备资源调查评价数据库设计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数据库类型选择</a:t>
                </a:r>
                <a:endParaRPr/>
              </a:p>
            </p:txBody>
          </p:sp>
          <p:sp>
            <p:nvSpPr>
              <p:cNvPr id="2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选择关系型数据库，如MySQL、Oracle等，以满足数据存储和查询的需求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选择地理信息系统数据库，如PostGIS、空间数据库等，以满足空间数据处理和分析的需求</a:t>
                </a:r>
                <a:endParaRPr/>
              </a:p>
            </p:txBody>
          </p:sp>
        </p:grpSp>
        <p:grpSp>
          <p:nvGrpSpPr>
            <p:cNvPr id="2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数据表设计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设计耕地后备资源基本信息表，包括土地类型、面积、分布等信息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设计耕地后备资源评价指标表，包括评价指标、权重、评分等信息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设计耕地后备资源评价结果表，包括评价结果、等级、分布等信息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数据库关系设计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设计耕地后备资源基本信息表与评价指标表的关系，实现评价指标与土地信息的关联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设计耕地后备资源评价结果表与基本信息表的关系，实现评价结果与土地信息的关联</a:t>
                </a:r>
                <a:endParaRPr/>
              </a:p>
            </p:txBody>
          </p:sp>
        </p:grpSp>
      </p:grpSp>
      <p:pic>
        <p:nvPicPr>
          <p:cNvPr id="2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数据库结构设计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数据库数据采集与处理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采集遥感数据、地理信息系统数据、社会经济数据等多源数据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对数据进行预处理，包括数据格式转换、数据拼接、数据清洗等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利用遥感技术、地理信息系统技术对数据进行空间分析和处理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对数据进行评价指标计算，实现耕地后备资源的定量评价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对评价结果进行可视化展示，方便数据查询和分析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数据入库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将处理后的数据导入数据库，实现数据的存储和管理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建立数据表之间的关系，实现数据的关联查询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数据库访问控制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设计数据库访问权限，实现数据的访问控制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保护数据库的安全性，防止数据泄露和破坏</a:t>
                </a:r>
                <a:endParaRPr/>
              </a:p>
            </p:txBody>
          </p:sp>
          <p:sp>
            <p:nvSpPr>
              <p:cNvPr id="2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数据库备份与恢复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定期对数据库进行备份，防止数据丢失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在发生数据丢失或损坏时，能够快速恢复数据库</a:t>
                </a:r>
                <a:endParaRPr/>
              </a:p>
            </p:txBody>
          </p:sp>
          <p:sp>
            <p:nvSpPr>
              <p:cNvPr id="2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数据库性能优化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对数据库进行性能优化，提高数据的查询速度和处理能力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保证数据库的稳定性和可靠性，满足土地管理的实际需求</a:t>
                </a:r>
                <a:endParaRPr/>
              </a:p>
            </p:txBody>
          </p:sp>
          <p:sp>
            <p:nvSpPr>
              <p:cNvPr id="2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数据库管理与维护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耕地后备资源调查评价数据库建设关键技术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利用卫星遥感、无人机遥感等手段获取耕地后备资源遥感数据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对遥感数据进行预处理，提高数据质量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遥感数据获取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遥感数据处理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利用遥感技术对耕地后备资源进行识别和分类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利用遥感技术对耕地后备资源进行变化监测，实现资源的实时监测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遥感数据应用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将遥感数据与地理信息系统数据相结合，实现耕地后备资源的空间分析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将遥感数据与评价结果相结合，为土地管理决策提供依据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遥感技术在耕地后备资源调查中的应用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https://d.book118.com/718131030121006037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耕地后备资源调查评价数据库建设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2024-09-17T18:23:11.255</cp:lastPrinted>
  <dcterms:created xsi:type="dcterms:W3CDTF">2024-09-17T10:23:11Z</dcterms:created>
  <dcterms:modified xsi:type="dcterms:W3CDTF">2024-09-17T10:23:13Z</dcterms:modified>
</cp:coreProperties>
</file>