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07B127-B415-436B-9047-86A22D8E3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F9D29A-B297-4957-BA83-8064DDFCD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9AF53A-FB34-48B2-A61E-53FE73C72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43C247-761B-4B2C-88B1-675AA488D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D97E55-993B-4529-A35D-982B55198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6ACAE5-15B8-454A-923D-83E3A5A4D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77138E-16F9-428B-B1D6-AEFF8EAB4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2C32F1-9F05-40ED-AF33-DD69DBCEE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C57464-01F8-4D76-AD88-3CC92030E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2ADEC8-0EDA-4359-8E63-FB17AFE96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7DEF82-6CBB-4DB5-B571-BA54F436C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13106201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教学工作成果展示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课程设计与实施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学生学习成果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教学质量保障措施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教育教学改革探索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校企合作与社会服务成果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课程设计与实施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965" r="3396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知识目标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确保学生掌握课程所需的基础知识和核心概念。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能力目标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培养学生运用所学知识解决实际问题的能力，提升实践能力和创新能力。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情感、态度和价值观目标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引导学生树立正确的价值观，培养积极的学习态度和良好的职业素养。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课程目标设定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教学内容规划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教材选用与整合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选用符合课程目标要求的优质教材，并根据实际教学需要进行整合和优化。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教学内容更新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及时关注学科前沿动态，将最新研究成果和行业动态引入教学内容，保持课程内容的先进性和时效性。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教学重点与难点处理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明确教学重点，采用多种教学方法和手段帮助学生理解和掌握；针对教学难点，设计专项训练和辅导，确保学生顺利攻克。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运用案例分析、问题导入等方法，激发学生的学习兴趣和主动性，引导学生主动思考和探索。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启发式教学法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通过小组讨论、角色扮演、辩论等形式，鼓励学生积极参与课堂互动，提高学生的沟通能力和协作能力。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互动式教学法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充分利用多媒体、网络等现代信息技术手段，丰富教学资源，提高教学效果和效率。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信息化教学手段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教学方法与手段创新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学生参与度评估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通过观察学生的课堂表现、参与讨论的积极性等方面，评估学生的参与度和学习效果。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课程实施流程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制定详细的教学计划和进度安排，确保课程按照既定目标有序推进。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教学效果反馈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通过作业、测验、考试等方式收集学生的学习成果，及时了解学生的学习情况和问题，为后续教学提供改进依据。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课程实施过程及效果评估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学生学习成果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学生能够熟练掌握教学大纲要求的基础知识，如概念、原理和公式等。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基础知识掌握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知识运用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知识拓展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学生能够运用所学知识解决实际问题，表现出较高的知识迁移能力。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学生表现出对学科知识的浓厚兴趣，能够主动拓展学习领域，丰富自己的知识体系。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知识掌握情况分析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学生通过实验操作，熟练掌握了实验仪器的使用方法和实验数据的处理方法。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实验技能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学生具备扎实的计算功底，能够运用数学工具解决复杂问题。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计算技能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学生能够清晰表达自己的观点和想法，具备良好的沟通能力和团队协作精神。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技能提升表现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学生具备较强的分析能力，能够深入剖析问题本质，提出有针对性的解决方案。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分析能力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292" r="1129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学生表现出较强的创新意识和能力，能够提出新颖的观点和想法。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学生具备批判性思维，能够对不同观点进行客观分析和评价。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批判性思维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思维能力培养成果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合作精神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学生具备团队协作精神，能够与他人合作共同完成任务。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社会责任感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学生表现出对社会问题的关注和责任感，能够积极参与社会公益活动。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学习态度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学生表现出积极的学习态度和强烈的学习动机，能够主动投入学习并追求卓越。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情感态度价值观塑造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教学质量保障措施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458" r="1645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我校教师队伍结构合理，包括教授、副教授、讲师等不同职称的教师，以及具有博士学位、硕士学位的优秀教师。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教师队伍结构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学校鼓励教师参加各类学术研讨会、教学培训班等活动，提升教师的专业素养和教学能力。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教师培训与进修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学校设立优秀教师奖、教学成果奖等，激励教师积极投入教学工作，提高教学质量。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师资队伍建设情况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辅助资料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学校提供丰富的辅助资料，如课件、习题集、实验指导等，帮助学生更好地理解和掌握所学知识。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教材选用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学校严格按照教育部规定，选用符合教学大纲要求的优秀教材，确保教学内容的科学性和先进性。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教材改编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针对学生的实际情况和学科特点，学校鼓励教师对教材进行适当的改编和优化，使之更加符合学生的学习需求。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教材选用与改编优化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学校推行多元化的考试形式，如开卷考试、半开卷考试、口试、实践操作等，旨在全面评价学生的知识掌握情况和能力水平。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考试形式改革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学校注重考试内容的改革，减少记忆性试题的比重，增加分析性、创新性试题的比重，以考查学生的综合素质和创新能力。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考试内容改革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学校对考试结果进行详细的分析和评估，及时反馈给教师和学生，为改进教学方法和提高教学质量提供依据。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考试结果分析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考试评价制度改革实践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https://d.book118.com/718131062010006024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2024-08-30T22:50:08.804</cp:lastPrinted>
  <dcterms:created xsi:type="dcterms:W3CDTF">2024-08-30T14:50:08Z</dcterms:created>
  <dcterms:modified xsi:type="dcterms:W3CDTF">2024-08-30T14:50:11Z</dcterms:modified>
</cp:coreProperties>
</file>