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25DC60-8C4F-43FA-8C96-57A88478C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746AD1-E4BA-4E63-9308-6FF26D37F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BC87C-201F-49FA-96B0-5DC394BE5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28833B-E835-4995-8996-B335B695D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1D1EC2-E22E-4618-822E-BB17AF857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850F69-382B-45C2-BC4A-B1AF5ABDD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09FC3A-8EDF-4205-A732-91DDBF9F0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57EF36-EB38-4F04-94F5-E825CDDF7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5EA2EE-5E5F-49E0-9FD7-2E64E56D3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36A584-BC61-4B0B-ABEC-B9A78E5E4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F0368B-7912-46D1-9EEE-EA38750A0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131075112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事业单位工作人员处分暂行规定讲稿\n## 1.事业单位工作人员处分暂行规定概述\n### 1.1处分暂行规定出台的背景与意义\n### 1.2处分暂行规定的主要内容与特点\n### 1.3处分暂行规定在事业单位管理中的应用\n## 2.事业单位工作人员处分的种类与等级\n### 2.1处分的种类及其适用范围\n### 2.2处分的等级及其划分标准\n### 2.3处分的适用程序与要求\n## 3.事业单位工作人员处分的原则与依据\n### 3.1处分的原则及其内涵\n### 3.2处分的依据及其来源\n### 3.3处分的证据收集与认定\n## 4.事业单位工作人员处分的具体实施\n### 4.1处分案件的调查与处理\n### 4.2处分决定的作出与送达\n### 4.3处分决定的执行与监督\n## 5.事业单位工作人员处分的救济与申诉\n### 5.1处分救济的途径与方式\n### 5.2处分申诉的程序与要求\n### 5.3处分申诉的处理与结果\n## 6.事业单位工作人员处分规定的完善与改进\n### 6.1处分规定在执行过程中存在的问题\n### 6.2处分规定的完善措施与建议\n### 6.3处分规定改进的实践与探索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4900"/>
              <a:t>事业单位工作人员处分暂行规定讲稿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600"/>
              <a:t>事业单位工作人员处分暂行规定概述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1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1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适应事业单位改革发展的需要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事业单位改革不断深化，需要完善内部管理制度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事业单位工作人员违规行为时有发生，需要严明纪律</a:t>
                </a:r>
                <a:endParaRPr/>
              </a:p>
            </p:txBody>
          </p:sp>
          <p:sp>
            <p:nvSpPr>
              <p:cNvPr id="21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规范事业单位工作人员行为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明确处分规定，使事业单位工作人员有所遵循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加强对事业单位工作人员的监督管理，提高工作效能</a:t>
                </a:r>
                <a:endParaRPr/>
              </a:p>
            </p:txBody>
          </p:sp>
          <p:sp>
            <p:nvSpPr>
              <p:cNvPr id="22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保障事业单位公益属性的实现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通过处分规定，确保事业单位工作人员履行职责，实现公益目标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提高事业单位公益服务的质量和水平</a:t>
                </a:r>
                <a:endParaRPr/>
              </a:p>
            </p:txBody>
          </p:sp>
          <p:sp>
            <p:nvSpPr>
              <p:cNvPr id="22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处分暂行规定出台的背景与意义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处分暂行规定的主要内容与特点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处分暂行规定的主要内容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处分的种类、等级和适用程序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处分的原则和依据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处分的具体实施和救济申诉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处分规定的特点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突出纪律性，明确违规行为及其处理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注重可操作性，明确处分实施的程序和要求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保障公正性，设立救济申诉机制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加强事业单位内部管理</a:t>
                </a:r>
                <a:endParaRPr/>
              </a:p>
            </p:txBody>
          </p:sp>
          <p:sp>
            <p:nvSpPr>
              <p:cNvPr id="24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建立健全内部管理制度，严格执行处分规定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提高事业单位工作人员的法律意识和职业道德水平</a:t>
                </a:r>
                <a:endParaRPr/>
              </a:p>
            </p:txBody>
          </p:sp>
        </p:grpSp>
        <p:grpSp>
          <p:nvGrpSpPr>
            <p:cNvPr id="24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4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规范事业单位工作人员行为</a:t>
                </a:r>
                <a:endParaRPr/>
              </a:p>
            </p:txBody>
          </p:sp>
          <p:sp>
            <p:nvSpPr>
              <p:cNvPr id="24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通过处分规定，约束事业单位工作人员的行为举止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促使事业单位工作人员遵纪守法，履行职责</a:t>
                </a:r>
                <a:endParaRPr/>
              </a:p>
            </p:txBody>
          </p:sp>
        </p:grpSp>
        <p:grpSp>
          <p:nvGrpSpPr>
            <p:cNvPr id="24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4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保护事业单位和工作人员的合法权益</a:t>
                </a:r>
                <a:endParaRPr/>
              </a:p>
            </p:txBody>
          </p:sp>
          <p:sp>
            <p:nvSpPr>
              <p:cNvPr id="24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处分规定明确了违规行为的处理，保护了事业单位的合法权益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设立救济申诉机制，保护了工作人员的合法权益</a:t>
                </a:r>
                <a:endParaRPr/>
              </a:p>
            </p:txBody>
          </p:sp>
        </p:grpSp>
      </p:grpSp>
      <p:pic>
        <p:nvPicPr>
          <p:cNvPr id="25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处分暂行规定在事业单位管理中的应用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600"/>
              <a:t>事业单位工作人员处分的种类与等级</a:t>
            </a:r>
            <a:endParaRPr/>
          </a:p>
        </p:txBody>
      </p:sp>
      <p:sp>
        <p:nvSpPr>
          <p:cNvPr id="25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处分的种类</a:t>
                </a:r>
                <a:endParaRPr/>
              </a:p>
            </p:txBody>
          </p:sp>
          <p:sp>
            <p:nvSpPr>
              <p:cNvPr id="26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警告、记过、降低岗位等级或者撤职、开除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罚款、停职检查、责令停止执行职务</a:t>
                </a:r>
                <a:endParaRPr/>
              </a:p>
            </p:txBody>
          </p:sp>
          <p:sp>
            <p:nvSpPr>
              <p:cNvPr id="26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处分的适用范围</a:t>
                </a:r>
                <a:endParaRPr/>
              </a:p>
            </p:txBody>
          </p:sp>
          <p:sp>
            <p:nvSpPr>
              <p:cNvPr id="27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事业单位工作人员违反政治纪律、组织纪律、廉洁纪律等方面规定的行为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事业单位工作人员违反工作纪律、群众纪律等方面规定的行为</a:t>
                </a:r>
                <a:endParaRPr/>
              </a:p>
            </p:txBody>
          </p:sp>
          <p:sp>
            <p:nvSpPr>
              <p:cNvPr id="27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处分的种类及其适用范围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处分的等级划分</a:t>
                </a:r>
                <a:endParaRPr/>
              </a:p>
            </p:txBody>
          </p:sp>
          <p:sp>
            <p:nvSpPr>
              <p:cNvPr id="28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警告、记过、降低岗位等级或者撤职、开除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罚款、停职检查、责令停止执行职务</a:t>
                </a:r>
                <a:endParaRPr/>
              </a:p>
            </p:txBody>
          </p:sp>
          <p:sp>
            <p:nvSpPr>
              <p:cNvPr id="28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处分等级的划分标准</a:t>
                </a:r>
                <a:endParaRPr/>
              </a:p>
            </p:txBody>
          </p:sp>
          <p:sp>
            <p:nvSpPr>
              <p:cNvPr id="28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根据违规行为的性质、情节和影响程度进行划分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充分考虑事业单位工作人员的个人表现和工作业绩</a:t>
                </a:r>
                <a:endParaRPr/>
              </a:p>
            </p:txBody>
          </p:sp>
          <p:sp>
            <p:nvSpPr>
              <p:cNvPr id="28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处分的等级及其划分标准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处分的适用程序与要求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处分的适用程序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调查取证、核实事实、听取陈述申辩、作出处分决定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书面通知当事人，并按照规定送达有关部门</a:t>
                </a:r>
                <a:endParaRPr/>
              </a:p>
            </p:txBody>
          </p:sp>
          <p:pic>
            <p:nvPicPr>
              <p:cNvPr id="3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处分的要求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严格遵守处分规定的程序和权限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确保处分决定的公正性和合法性</a:t>
                </a:r>
                <a:endParaRPr/>
              </a:p>
            </p:txBody>
          </p:sp>
          <p:pic>
            <p:nvPicPr>
              <p:cNvPr id="30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600"/>
              <a:t>事业单位工作人员处分的原则与依据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处分的原则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事实清楚、证据确凿、定性准确、处理恰当、程序合法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教育为主、惩处为辅、公平公正、权责一致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处分原则的内涵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以事实为依据，以法律为准绳，确保处分的公正性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注重对事业单位工作人员的教育和挽救，提高其遵纪守法意识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处分的原则及其内涵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处分的依据及其来源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处分的依据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法律、法规、规章和政策规定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事业单位内部管理制度和劳动合同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处分的依据来源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国家法律法规和规章制度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事业单位内部管理制度和劳动合同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处分的证据收集与认定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处分的证据收集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对违规行为进行调查取证，收集相关证据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证据应当真实、充分，能够证明违规事实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处分的证据认定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严格按照证据收集的程序和标准进行认定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对证据进行综合分析，形成处分意见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https://d.book118.com/718131075112006041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事业单位工作人员处分暂行规定讲稿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2024-09-20T14:54:57.847</cp:lastPrinted>
  <dcterms:created xsi:type="dcterms:W3CDTF">2024-09-20T06:54:57Z</dcterms:created>
  <dcterms:modified xsi:type="dcterms:W3CDTF">2024-09-20T06:54:59Z</dcterms:modified>
</cp:coreProperties>
</file>