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46F21-67C7-4AC3-9EE0-17063553D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BE3EA-3ED3-4C2B-B7C8-F1EF20613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AEDC9-7507-4159-AA74-CA4F0CB6C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E9868-D93B-425E-9489-D48372B5F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66193F-1FE0-4232-80DE-DAE442A9A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F18067-72F2-4B9C-A467-4348B92A1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4928CA-55B5-48C4-98B8-357A90ED7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F2B9F-4BF9-4273-8095-7AC7E8DA1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06239-D802-4F85-B678-8E67B935C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7A9A3-5B36-41A3-9F60-D1C16713E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3C00C-319D-473D-BE05-C2F20B95F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1123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管理体系审核的数据分析与绩效评估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管理体系审核数据分析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绩效评估方法论述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管理体系审核数据分析与绩效评估关联探讨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案例分析：某企业管理体系审核实践分享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提高组织效率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通过对管理体系的审核，发现存在的问题和不足，进而改进和优化管理流程，提高组织运行效率。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确保符合法规要求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管理体系审核有助于确保组织遵守相关法规和标准，避免因违规操作而带来的风险。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通过对审核数据的分析和绩效评估，为组织提供改进方向和动力，推动管理体系的持续改进。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详细展示对审核数据的分析结果，包括问题分布、趋势分析、关键指标评估等。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提出针对审核发现的问题和绩效评估结果的改进计划，包括改进措施、责任部门、时间表等。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对管理体系的运行绩效进行评估，包括目标达成情况、流程效率、员工满意度等方面的评估结果。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审核结果概述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简要介绍本次管理体系审核的结果，包括审核发现的主要问题、改进建议等。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管理体系审核数据分析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包括内审计划、内审检查表、内审报告等，反映企业内部管理体系运行情况。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内部审核数据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包括外审计划、外审检查表、外审报告等，由认证机构或第三方审核机构提供，客观评价企业管理体系符合性和有效性。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外部审核数据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包括纠正措施、预防措施、持续改进计划等，反映企业对管理体系问题的改进情况。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持续改进数据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数据来源与收集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去除重复、无效数据，确保数据准确性和一致性。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918" r="1591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按照不同维度对数据进行分类，如按部门、按时间、按问题等。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运用统计分析方法，如描述性统计、趋势分析、对比分析等，挖掘数据背后的规律和问题。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关键指标识别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不符合项数量及分布情况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反映管理体系存在问题的严重性和普遍性。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内审与外审结果对比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评估企业内部审核的有效性和客观性。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持续改进情况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反映企业对管理体系问题的重视程度和改进效果。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关键绩效指标（KPIs）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根据企业战略目标和管理体系要求，设定关键绩效指标，如客户满意度、产品质量合格率等，衡量管理体系对企业绩效的贡献。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绩效评估方法论述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客观公正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采用客观、可量化的评估指标，避免主观偏见和误判，确保评估结果的公正性。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综合考虑管理体系的各个方面和要素，确保评估结果全面反映管理体系的实际运行状况。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确保管理体系审核的目标与组织的整体目标相一致，推动持续改进和卓越绩效。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运用统计分析方法对收集到的数据进行处理和分析，识别管理体系的优势和不足。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根据预设的评估指标和权重，对管理体系的绩效进行定量评估，得出评估结果。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通过问卷调查、访谈、文档审查等方式收集相关数据，确保数据的真实性和有效性。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评估报告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编写详细的评估报告，包括评估目的、方法、结果和建议等内容，供管理层决策参考。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结果可视化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运用图表、数据可视化等手段将评估结果直观呈现，便于理解和沟通。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根据评估结果提出改进建议，推动管理体系的持续改进和提升。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评估结果呈现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https://d.book118.com/718131123043006031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2024-09-08T04:35:12.970</cp:lastPrinted>
  <dcterms:created xsi:type="dcterms:W3CDTF">2024-09-07T20:35:12Z</dcterms:created>
  <dcterms:modified xsi:type="dcterms:W3CDTF">2024-09-07T20:35:15Z</dcterms:modified>
</cp:coreProperties>
</file>