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D0D190-CE41-4A10-B3C3-8E68C74C1D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A7F271-A93C-4236-B328-F18A3A13CB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AB939C-05BE-4F78-9A9B-FB409C7BF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CD31BE-641F-4662-9406-C4F091D9A5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4937DA-BCCF-480B-A9E5-B670A7EF73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3D5FD9-EE56-4848-8D80-CA94CFB828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E97164-C0AD-4F26-82AE-5E28AF6120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4A3524-8B47-4E74-BC3D-98506C5DFA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1D408F-3FC2-47AA-9F7A-0AC418BD21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B582BE-0393-46A2-AD2C-27D28D8AC7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F504DA-25ED-4D10-B4E5-909139AE9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3114001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平安寿险LASS测试试题(B卷)</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试题概述与背景</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基础知识测试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专业技能测试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业务知识应用测试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情景模拟与案例分析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总结回顾与展望未来</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试题概述与背景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来源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平安寿险公司内部研发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评估员工对寿险业务知识和技能的掌握程度，提升员工专业素质和服务水平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719" r="22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试题来源及目的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0206" r="302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平安寿险公司内部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适用对象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平安寿险公司员工，包括销售人员、客户服务人员、核保人员等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选择题</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每题有四个选项，其中只有一个正确答案。主要考察员工对寿险基本概念的掌握情况。</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试卷结构</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试题共分为选择题、判断题、简答题和案例分析题四个部分</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判断题</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每题一个陈述，员工需判断其是否正确。主要考察员工对寿险相关规定的理解。</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案例分析题</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每题提供一个具体案例，员工需根据所学知识进行分析和解答。主要考察员工对寿险业务知识的综合运用能力。</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简答题</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每题需简要回答相关问题。主要考察员工对寿险业务知识的理解和应用能力。</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试卷结构与题型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基础知识测试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投保人或被保险人对保险标的具有法律上承认的利益。</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保险利益原则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最大诚信原则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近因原则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损失补偿原则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保险合同双方应如实告知，遵守最大诚信原则。</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保险人对于承保范围内的保险事故作为直接的、最接近的原因所引起的损失，承担保险责任。</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被保险人因保险事故所遭受的损失应得到及时、充分的补偿，但不得超过其实际损失。</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保险原则及概念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保险合同要素</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保险人</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与投保人订立保险合同，并按照合同约定承担赔偿或者给付保险金责任的保险公司。</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被保险人</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其财产或者人身受保险合同保障，享有保险金请求权的人。</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投保人</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与保险人订立保险合同，并按照合同约定负有支付保险费义务的人。</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受益人</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人身保险合同中由被保险人或者投保人指定的享有保险金请求权的人。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保险法律法规</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规范保险活动，保护保险活动当事人的合法权益，加强对保险业的监督管理，维护社会经济秩序和社会公共利益，促进保险事业的健康发展。</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《中华人民共和国合同法》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保险合同作为合同的一种，应遵循《合同法》的相关规定。</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其他相关法律法规</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如《中华人民共和国消费者权益保护法》等，也涉及到保险活动的相关规定。</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《中华人民共和国保险法》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专业技能测试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风险评估与承保决策</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掌握风险评估的基本原理和方法，能够准确识别和分析风险。</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熟悉承保决策的流程和标准，能够制定合理的承保方案。</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了解相关法律法规和监管要求，确保承保决策合规。</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熟悉核保流程，包括申请受理、资料审核、风险评估、承保决策等环节。</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掌握核保操作规范，如资料收集、信息录入、核保结论书写等。</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了解核保相关系统和工具的使用，提高核保效率和质量。</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核保流程及操作规范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https://d.book118.com/718131140011006035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2024-09-13T17:47:29.844</cp:lastPrinted>
  <dcterms:created xsi:type="dcterms:W3CDTF">2024-09-13T09:47:29Z</dcterms:created>
  <dcterms:modified xsi:type="dcterms:W3CDTF">2024-09-13T09:47:31Z</dcterms:modified>
</cp:coreProperties>
</file>