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B7B88-4007-4726-B795-8A4A6B2A8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8F875-CFB1-4373-92CD-56C7B3E94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FB53F-2F5A-4B13-AFD8-4783A5B5E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E21F6-FB9E-40F7-8755-2BDB2D152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F08230-D5E3-4C6C-BB83-B537D5B6B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8C7953-37F6-4E56-9CCF-611BC4B74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1586C8-2415-4483-BB61-A0640600C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7263E-C9F0-408D-83D4-DB05EBADD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132DAE-2145-4BC7-A849-D731E05D7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9D120-6385-4032-9B0D-FCB095344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53A4C-2F38-4EC7-857E-434484FA6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1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20070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双前桥转向系统建模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双前桥转向系统结构与原理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建模方法与步骤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模型分析与应用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双前桥转向系统在重型车辆、工程车辆和特种车辆中广泛应用，对于提高车辆的稳定性和安全性具有重要意义。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通过建立双前桥转向系统的数学模型，为进一步研究其动态特性和优化控制策略提供基础。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l="1173" r="11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转向系统概述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转向系统是车辆的重要组成部分，用于控制车辆的行驶方向。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常见的转向系统类型包括机械转向系统、液压助力转向系统和电动助力转向系统。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转向系统的主要功能是提供驾驶员控制车辆行驶方向的能力，同时确保车辆在行驶过程中的稳定性和安全性。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双前桥转向系统结构与原理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每个前桥上设置有转向节和转向轴，转向节和转向轴通过轴承连接，轴承允许转向节在转向轴上转动。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转向器将转向盘的转动转化为轴向移动，该轴向移动传递到两个前桥的转向轴，从而实现车轮的转向。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4831" r="1483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双前桥转向系统主要由两个前桥、转向器、横拉杆和车轮等组成。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结构组成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当驾驶员转动转向盘时，转向器将转动转化为轴向移动，该轴向移动通过转向轴传递到每个前桥的转向节。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转向节在转向轴上转动，并通过横拉杆连接的两个车轮也相应地转动，实现车辆的转向。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689" b="768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双前桥转向系统的两个前桥独立工作，可以单独进行转向，也可以协同进行转向，实现更精确和灵活的转向控制。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2656" b="1265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双前桥转向系统可以提供更精确和灵活的转向控制，尤其在高速行驶时可以更快速地响应驾驶员的转向指令。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6"/>
          <a:srcRect l="20667" r="20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10" name="TextBox 10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双前桥转向系统还可以提高车辆的操控性和稳定性，增强车辆的安全性能。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由于双前桥转向系统的两个前桥独立工作，因此可以减轻驾驶员的劳动强度，使驾驶更加轻松。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与传统的单前桥转向系统相比，双前桥转向系统可以更好地适应不同的行驶条件和驾驶需求。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建模方法与步骤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https://d.book118.com/718132007021006025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2024-09-01T15:32:27.991</cp:lastPrinted>
  <dcterms:created xsi:type="dcterms:W3CDTF">2024-09-01T07:32:28Z</dcterms:created>
  <dcterms:modified xsi:type="dcterms:W3CDTF">2024-09-01T07:32:30Z</dcterms:modified>
</cp:coreProperties>
</file>