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9E0AA-A7D2-4E64-B829-4A83F9913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F1CD3-D3D6-448F-849C-E1207EB8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C12F3-2916-4BD0-8879-AB31E1F7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63A1F-C00B-40F1-B922-34EB2AA52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0CEC4-E201-45A7-B778-6FECA0E9A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4A84B-33CB-4328-A430-DD13FDAB8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BFEEA-8503-457C-8B6C-B5A9A641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7BE40-6ED2-4B63-AFFD-C0493861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29103-3141-447C-A3A9-82F0A7797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9735D-E008-4C84-A838-6979B8F1E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3527D-1C33-4036-88FF-A161C6B71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2143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指检在结直肠肿瘤中的应用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指检的定义与原理
 指检在结直肠肿瘤诊断中的作用
 指检的临床应用范围
 指检的操作流程与技巧
 指检对结直肠肿瘤分期的影响
 指检与其他检查方法的比较
 指检在结直肠肿瘤治疗中的价值
 指检的局限性及未来发展方向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指检在结直肠肿瘤中的应用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指检的定义：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指检，全称为直肠指诊，是一种通过医生手指对直肠进行触诊的检查方法。</a:t>
            </a:r>
          </a:p>
          <a:p>
            <a:r>
              <a:t>2. 该检查可以感知直肠壁的异常，如肿块、硬结等，对于初步判断结直肠疾病有重要意义。</a:t>
            </a:r>
          </a:p>
          <a:p>
            <a:r>
              <a:t>3. 指检操作简单，成本低，是结直肠疾病筛查的重要手段之一。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指检的原理主要基于触觉，医生通过戴上手套的手指插入患者的肛门，对直肠及其周围组织进行检查。</a:t>
            </a:r>
          </a:p>
          <a:p>
            <a:r>
              <a:t>2. 医生通过触摸可以感受到直肠壁的硬度、是否有肿块、疼痛点等，从而发现可能的病变。</a:t>
            </a:r>
          </a:p>
          <a:p>
            <a:r>
              <a:t>3. 指检还能通过指套上的润滑剂收集直肠分泌物或微量血液样本，进一步进行显微镜检查和病理学分析。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指检的应用范围：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指检主要用于结直肠肿瘤的初步筛查，可以发现直肠内的息肉、肿瘤等异常。</a:t>
            </a:r>
          </a:p>
          <a:p>
            <a:r>
              <a:t>2. 对于低位直肠癌，指检具有较高的诊断价值，有助于确定肿瘤的位置和大小。</a:t>
            </a:r>
          </a:p>
          <a:p>
            <a:r>
              <a:t>3. 此外，指检还可以辅助诊断肛裂、痔疮等其他肛肠疾病。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指检的操作流程：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患者采取左侧卧位或膝胸位，以放松腹部肌肉，便于检查。</a:t>
            </a:r>
          </a:p>
          <a:p>
            <a:r>
              <a:t>2. 医生佩戴无菌手套，涂抹润滑剂，缓慢将手指插入肛门进行检查。</a:t>
            </a:r>
          </a:p>
          <a:p>
            <a:r>
              <a:t>3. 检查过程中，医生需全面触摸直肠壁，注意肿块的大小、硬度、活动度及是否疼痛。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指检的局限性：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指检无法检查到直肠以上的结肠区域，对于高位结直肠肿瘤的诊断能力有限。</a:t>
            </a:r>
          </a:p>
          <a:p>
            <a:r>
              <a:t>2. 由于手指长度限制，指检可能无法触及到距肛门较远的病变。</a:t>
            </a:r>
          </a:p>
          <a:p>
            <a:r>
              <a:t>3. 指检结果受医生经验影响较大，可能存在一定的误诊率。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指检在结直肠肿瘤诊断中的意义：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指检作为结直肠肿瘤的初筛手段，对于早期发现病变具有重要意义。</a:t>
            </a:r>
          </a:p>
          <a:p>
            <a:r>
              <a:t>2. 结合其他检查方法（如结肠镜、CT扫描等），可以提高结直肠肿瘤的诊断准确率。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指检在结直肠肿瘤诊断中的作用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指检在结直肠肿瘤中的应用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指检在结直肠肿瘤诊断中的作用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指检在结直肠肿瘤诊断中的作用：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初步筛查：指检作为非侵入性的初步检查方法，对于结直肠肿瘤具有较高的敏感性，可以初步判断肿瘤的位置、大小及性质，为后续检查提供依据。</a:t>
            </a:r>
          </a:p>
          <a:p>
            <a:r>
              <a:t>2. 临床分期：通过指检可了解肿瘤是否侵犯邻近组织或器官，有助于评估疾病的临床分期，指导治疗方案的选择。</a:t>
            </a:r>
          </a:p>
          <a:p>
            <a:r>
              <a:t>3. 监测疗效与复发：治疗后定期进行指检，可及时发现肿瘤的残留或复发，对调整治疗策略具有重要意义。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指检的操作技巧与注意事项：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操作技巧：指检时应保持轻柔且系统的触摸方式，避免对肿瘤造成挤压或损伤，同时注意观察指套有无血性分泌物。</a:t>
            </a:r>
          </a:p>
          <a:p>
            <a:r>
              <a:t>2. 注意事项：指检虽为非侵入性检查，但存在一定局限性，如难以触及高位直肠及结肠远端病变，因此检查结果需结合其他检查方法综合判断。</a:t>
            </a:r>
          </a:p>
          <a:p>
            <a:r>
              <a:t>3. 患者沟通：在进行指检前，应向患者解释检查目的、过程及可能的不适感，以取得患者的配合和理解。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指检在结直肠肿瘤诊断中的作用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指检与其他检查方法的联合应用：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联合应用的必要性：指检虽然简单实用，但受限于其视野和触觉范围，往往需要与肠镜、CT、MRI等检查方法联合应用，以提高诊断的准确性。</a:t>
            </a:r>
          </a:p>
          <a:p>
            <a:r>
              <a:t>2. 提高诊断效率：通过指检首先筛选出可疑病例，再针对性地进行其他检查，可以有效减少不必要的全面检查，节约医疗资源。</a:t>
            </a:r>
          </a:p>
          <a:p>
            <a:r>
              <a:t>3. 个体化诊疗：根据指检结果和其他辅助检查结果，制定个体化的诊疗方案，提高治疗效果。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指检在结直肠肿瘤筛查中的价值：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成本效益分析：指检作为一种低成本、高敏感性的筛查方法，在大规模结直肠肿瘤筛查项目中具有重要价值。</a:t>
            </a:r>
          </a:p>
          <a:p>
            <a:r>
              <a:t>2. 早期发现：通过指检发现的结直肠肿瘤多为早期，此时治疗效果较好，生存率较高。</a:t>
            </a:r>
          </a:p>
          <a:p>
            <a:r>
              <a:t>3. 普及推广：指检操作简单，易于在基层医疗机构普及，有利于提高结直肠肿瘤的早期发现率和治疗率。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指检在结直肠肿瘤诊断中的作用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指检在结直肠肿瘤治疗中的应用：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术前评估：通过指检了解肿瘤的大小、形态、活动度等，有助于术者制定手术方案，降低手术风险。</a:t>
            </a:r>
          </a:p>
          <a:p>
            <a:r>
              <a:t>2. 术后随访：术后定期进行指检，可及时发现并发症，如吻合口瘘、局部复发等，及时采取相应措施。</a:t>
            </a:r>
          </a:p>
          <a:p>
            <a:r>
              <a:t>3. 辅助治疗决策：根据指检结果，结合其他检查结果，为患者选择最合适的辅助治疗，如放疗、化疗等。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指检在结直肠肿瘤研究中的意义：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基础研究：指检的应用经验可为结直肠肿瘤的发病机制、病理生理学研究提供宝贵的第一手资料。</a:t>
            </a:r>
          </a:p>
          <a:p>
            <a:r>
              <a:t>2. 临床研究：通过对大量指检结果的统计分析，可以发现结直肠肿瘤的流行病学特征、高危因素等，为预防策略提供依据。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指检的临床应用范围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指检在结直肠肿瘤中的应用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指检的临床应用范围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指检的临床应用范围：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早期筛查：指检作为非侵入性的初步检查方法，可用于结直肠肿瘤的早期筛查，尤其对于高风险人群（如家族遗传史、长期便秘或腹泻者）具有重要价值。通过指检可以初步判断直肠内是否有异常肿块或病变。</a:t>
            </a:r>
          </a:p>
          <a:p>
            <a:r>
              <a:t>2. 诊断评估：指检可帮助医生对结直肠肿瘤的性质进行初步判断，例如肿瘤的大小、形态、硬度以及是否固定等，为后续的内镜检查和病理活检提供参考依据。</a:t>
            </a:r>
          </a:p>
          <a:p>
            <a:r>
              <a:t>3. 治疗监测：在治疗过程中，指检可用于监测治疗效果，评估肿瘤的变化情况，如缩小、消失或复发等，以便及时调整治疗方案。</a:t>
            </a:r>
          </a:p>
          <a:p>
            <a:r>
              <a:t>4. 术后随访：结直肠肿瘤手术后，指检是常规的随访手段之一，用于检查是否有局部复发或新的肿瘤形成。</a:t>
            </a:r>
          </a:p>
          <a:p>
            <a:r>
              <a:t>5. 疼痛管理：指检时医生需注意患者的疼痛感，这有助于评估患者的舒适度及是否需要进一步的疼痛管理方案。</a:t>
            </a:r>
          </a:p>
          <a:p>
            <a:r>
              <a:t>6. 健康教育：指检的过程也是向患者普及结直肠健康知识的契机，医生可通过指检向患者解释可能的病情变化，增强患者对疾病的认知和自我管理能力。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指检的临床应用范围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指检的操作技巧：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操作前准备：确保指检环境干净、整洁，并准备好必要的消毒用品和润滑剂，以减少患者的不适感。</a:t>
            </a:r>
          </a:p>
          <a:p>
            <a:r>
              <a:t>2. 操作技巧：医生需熟练掌握指检技巧，包括正确的手指插入方式、力度控制以及触诊顺序，以提高检查的准确性。</a:t>
            </a:r>
          </a:p>
          <a:p>
            <a:r>
              <a:t>3. 沟通与安抚：在指检过程中，医生应保持与患者的良好沟通，告知其操作步骤，以缓解患者的紧张情绪。</a:t>
            </a:r>
          </a:p>
          <a:p>
            <a:r>
              <a:t>4. 异常情况处理：若指检中发现异常肿块或出血等情况，医生应详细记录并及时建议患者进行进一步的检查。</a:t>
            </a:r>
          </a:p>
          <a:p>
            <a:r>
              <a:t>5. 培训与教育：医疗机构应对医护人员进行定期的指检操作培训，以确保检查质量并提高医疗服务的整体水平。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指检的操作流程与技巧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指检在结直肠肿瘤中的应用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指检的操作流程与技巧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指检操作流程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患者准备：在进行指检前，确保患者处于适当的体位，通常是左侧卧位或膝胸位，以放松腹部肌肉并便于检查。</a:t>
            </a:r>
          </a:p>
          <a:p>
            <a:r>
              <a:t>2. 手部消毒：操作者需彻底洗手或使用快速手部消毒液，以减少感染的风险。</a:t>
            </a:r>
          </a:p>
          <a:p>
            <a:r>
              <a:t>3. 润滑剂使用：涂抹足够的润滑剂（如石蜡油）于手指上，以减少对肠道的刺激并提高检查的舒适度。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指检技巧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轻柔触诊：进行指检时，动作应轻柔且缓慢，避免剧烈操作导致患者不适或损伤肠壁。</a:t>
            </a:r>
          </a:p>
          <a:p>
            <a:r>
              <a:t>2. 系统检查：从直肠远端开始，逐步向近端推进，仔细检查每一区域，注意肿块、硬结、溃疡等异常。</a:t>
            </a:r>
          </a:p>
          <a:p>
            <a:r>
              <a:t>3. 配合视触叩听：指检过程中，可结合观察患者的反应、感受肠壁的质地和张力，以及听取肠鸣音等，综合评估病情。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指检的操作流程与技巧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指检前的准备工作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病史收集：详细了解患者的症状、既往史和家族史，有助于预判可能存在的病变。</a:t>
            </a:r>
          </a:p>
          <a:p>
            <a:r>
              <a:t>2. 知情同意：获取患者的同意是进行指检的必要前提，需要解释检查的目的、过程和潜在的不适感。</a:t>
            </a:r>
          </a:p>
          <a:p>
            <a:r>
              <a:t>3. 设备检查：确认指套、润滑剂等辅助工具齐全且无损坏，保证检查的顺利进行。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指检中的注意事项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保持沟通：在检查过程中，通过言语安抚患者，减轻其紧张情绪，同时关注患者的反馈。</a:t>
            </a:r>
          </a:p>
          <a:p>
            <a:r>
              <a:t>2. 分辨触感：区分正常与异常的肠道结构，如黏膜、皱襞、息肉等，并记录其大小、形态和硬度。</a:t>
            </a:r>
          </a:p>
          <a:p>
            <a:r>
              <a:t>3. 异常情况处理：若发现可疑病灶，应避免过度刺激，详细记录位置和特征，并及时建议进一步的诊断措施。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https://d.book118.com/718132143142006041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指检的定义与原理</vt:lpstr>
      <vt:lpstr> 指检的定义与原理</vt:lpstr>
      <vt:lpstr> 指检的定义与原理</vt:lpstr>
      <vt:lpstr> 指检的定义与原理</vt:lpstr>
      <vt:lpstr> 指检在结直肠肿瘤诊断中的作用</vt:lpstr>
      <vt:lpstr> 指检在结直肠肿瘤诊断中的作用</vt:lpstr>
      <vt:lpstr> 指检在结直肠肿瘤诊断中的作用</vt:lpstr>
      <vt:lpstr> 指检在结直肠肿瘤诊断中的作用</vt:lpstr>
      <vt:lpstr> 指检的临床应用范围</vt:lpstr>
      <vt:lpstr> 指检的临床应用范围</vt:lpstr>
      <vt:lpstr> 指检的临床应用范围</vt:lpstr>
      <vt:lpstr> 指检的操作流程与技巧</vt:lpstr>
      <vt:lpstr> 指检的操作流程与技巧</vt:lpstr>
      <vt:lpstr> 指检的操作流程与技巧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2024-09-20T21:03:02.728</cp:lastPrinted>
  <dcterms:created xsi:type="dcterms:W3CDTF">2024-09-20T13:03:02Z</dcterms:created>
  <dcterms:modified xsi:type="dcterms:W3CDTF">2024-09-20T13:03:04Z</dcterms:modified>
</cp:coreProperties>
</file>