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0" r:id="rId7"/>
  </p:sldIdLst>
  <p:sldSz cx="12192000" cy="6858000"/>
  <p:notesSz cx="6858000" cy="9144000"/>
  <p:custDataLst>
    <p:tags r:id="rId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9519C9-278C-4D0F-8366-615E13A833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C8B355-75EC-4E67-9170-A57B9FBAB2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B826DF-B720-4533-AC5F-7ED39B61A2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CC1E65-A644-4E3D-B54E-F8DA0B26DC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27A019D-B406-4EBA-8B1C-D4C239A523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57E0206-7278-4942-AD4B-0F4A903904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9A2F294-2F5E-4630-BC66-4AEE67D25C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40F2BB-2B30-4676-9B6C-8183D260BF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404C23-1EF8-47BF-A2C3-19615C6540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B1E895-3A98-480C-B589-D535E95E9E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317FC6-CE92-41F0-821E-00CF13928F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8133013112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人员卫生管理制度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人员卫生管理规定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人员卫生管理实施与监督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人员卫生管理制度的持续改进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761" r="3176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394" r="3239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3200" r="1320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随着消费者对健康和安全的关注度不断提高，企业需要建立完善的人员卫生管理制度，以符合法律法规要求并赢得消费者信任。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人员卫生管理是确保食品安全、环境卫生和企业形象的重要环节。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https://d.book118.com/718133013112006046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19</Paragraphs>
  <Slides>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baseType="lpstr" size="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2024-09-27T16:23:40.756</cp:lastPrinted>
  <dcterms:created xsi:type="dcterms:W3CDTF">2024-09-27T08:23:40Z</dcterms:created>
  <dcterms:modified xsi:type="dcterms:W3CDTF">2024-09-27T08:23:42Z</dcterms:modified>
</cp:coreProperties>
</file>