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7C7016-B316-46DC-BFFD-64A06A9A2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082F0-D206-4950-8DCC-C1C059FD7A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6F141E-9D7B-45A9-8654-B69BB505C7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C88E4-C548-46F3-85C8-0469D39A3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9EABE84-0FEC-4B32-BE57-5A8F9F95A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38F14CE-8E4F-4D61-BF5A-B3D069C82C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ACAE461-DEC1-4002-8876-2714761490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02C685F-1CE3-402B-BB6F-6F9E3F5F4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55B233-63FB-456D-AE23-01F60762A8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6433F-976B-42C1-9AD9-5B9C585F4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743B0E-D667-4880-8C3C-82C13CEB35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0.jpeg" /><Relationship Id="rId4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30.jpeg" /><Relationship Id="rId4" Type="http://schemas.openxmlformats.org/officeDocument/2006/relationships/image" Target="../media/image31.jpeg" /><Relationship Id="rId5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8133043107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培训的工作总结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培训项目概况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培训内容与实施情况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培训中存在的问题与不足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通过培训，使员工掌握新的知识和技能，提高工作效率和质量。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提升员工能力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适应公司战略发展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营造学习氛围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964" b="1296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根据公司战略和业务需求，制定相应的培训计划，培养符合公司未来发展需要的人才。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通过培训，营造良好的学习氛围，激发员工的学习兴趣和动力，促进员工个人成长和团队整体提升。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930" r="13930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介绍本次培训的计划、目标、时间、地点、参与人员等基本情况，以及培训的具体实施过程和效果。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培训计划和实施情况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收集员工对本次培训的反馈和意见，包括培训内容、方式、效果等方面的评价和建议。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员工反馈和意见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总结本次培训的经验和教训，分析存在的问题和不足，提出改进措施和建议，为今后的培训工作提供参考和借鉴。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经验和教训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根据本次培训的效果和员工反馈，制定下一步的培训计划和目标，明确工作重点和方向。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展望和计划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培训项目概况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261268" y="119793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65729" y="1205454"/>
            <a:ext cx="2584705" cy="252109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46028" y="1193270"/>
            <a:ext cx="2584705" cy="252109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0000"/>
          </a:blip>
          <a:srcRect l="21054" r="21054"/>
          <a:stretch>
            <a:fillRect/>
          </a:stretch>
        </p:blipFill>
        <p:spPr>
          <a:xfrm>
            <a:off x="1415276" y="1289262"/>
            <a:ext cx="2433158" cy="2364134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795406" y="4001686"/>
            <a:ext cx="10658475" cy="2038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2023年度新员工入职培训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>
            <a:alphaModFix amt="70000"/>
          </a:blip>
          <a:srcRect t="1418" b="1418"/>
          <a:stretch>
            <a:fillRect/>
          </a:stretch>
        </p:blipFill>
        <p:spPr>
          <a:xfrm>
            <a:off x="4855037" y="1276410"/>
            <a:ext cx="2433158" cy="2364134"/>
          </a:xfrm>
          <a:prstGeom prst="ellipse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4">
            <a:alphaModFix amt="70000"/>
          </a:blip>
          <a:srcRect t="1418" b="1418"/>
          <a:stretch>
            <a:fillRect/>
          </a:stretch>
        </p:blipFill>
        <p:spPr>
          <a:xfrm>
            <a:off x="8349233" y="1271082"/>
            <a:ext cx="2433158" cy="2364134"/>
          </a:xfrm>
          <a:prstGeom prst="ellipse">
            <a:avLst/>
          </a:prstGeom>
        </p:spPr>
      </p:pic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培训项目名称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824385" y="841294"/>
            <a:ext cx="4968573" cy="5706182"/>
            <a:chOff x="6824385" y="841294"/>
            <a:chExt cx="4968573" cy="5706182"/>
          </a:xfrm>
        </p:grpSpPr>
        <p:pic>
          <p:nvPicPr>
            <p:cNvPr id="3" name="Picture 3"/>
            <p:cNvPicPr>
              <a:picLocks noChangeAspect="1"/>
            </p:cNvPicPr>
            <p:nvPr/>
          </p:nvPicPr>
          <p:blipFill>
            <a:blip r:embed="rId2">
              <a:alphaModFix/>
            </a:blip>
            <a:srcRect l="21875" r="21875"/>
            <a:stretch>
              <a:fillRect/>
            </a:stretch>
          </p:blipFill>
          <p:spPr>
            <a:xfrm>
              <a:off x="9032810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4" name="Picture 4"/>
            <p:cNvPicPr>
              <a:picLocks noChangeAspect="1"/>
            </p:cNvPicPr>
            <p:nvPr/>
          </p:nvPicPr>
          <p:blipFill>
            <a:blip r:embed="rId3">
              <a:alphaModFix/>
            </a:blip>
            <a:stretch>
              <a:fillRect/>
            </a:stretch>
          </p:blipFill>
          <p:spPr>
            <a:xfrm>
              <a:off x="6824385" y="3787328"/>
              <a:ext cx="2760148" cy="2760148"/>
            </a:xfrm>
            <a:prstGeom prst="parallelogram">
              <a:avLst/>
            </a:prstGeom>
          </p:spPr>
        </p:pic>
        <p:pic>
          <p:nvPicPr>
            <p:cNvPr id="5" name="Picture 5"/>
            <p:cNvPicPr>
              <a:picLocks noChangeAspect="1"/>
            </p:cNvPicPr>
            <p:nvPr/>
          </p:nvPicPr>
          <p:blipFill>
            <a:blip r:embed="rId4">
              <a:alphaModFix/>
            </a:blip>
            <a:srcRect l="12500" r="12500"/>
            <a:stretch>
              <a:fillRect/>
            </a:stretch>
          </p:blipFill>
          <p:spPr>
            <a:xfrm>
              <a:off x="8544638" y="841294"/>
              <a:ext cx="2760148" cy="2760148"/>
            </a:xfrm>
            <a:prstGeom prst="parallelogram">
              <a:avLst/>
            </a:prstGeom>
          </p:spPr>
        </p:pic>
      </p:grpSp>
      <p:sp>
        <p:nvSpPr>
          <p:cNvPr id="6" name="Freeform 6"/>
          <p:cNvSpPr/>
          <p:nvPr/>
        </p:nvSpPr>
        <p:spPr>
          <a:xfrm>
            <a:off x="1017623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397964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778306" y="5380730"/>
            <a:ext cx="380341" cy="469833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201" y="1453600"/>
            <a:ext cx="5647282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2023年3月1日至2023年3月7日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培训项目时间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公司总部会议室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分公司培训中心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培训项目地点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6321" b="163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培训项目参与人员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新员工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共计50人，分别来自不同部门和岗位。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培训师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5名，分别负责不同模块的培训内容。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管理人员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10名，负责培训期间的组织和协调工作。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培训内容与实施情况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根据岗位需求和人员素质，设定明确的培训目标，包括知识、技能和态度等方面。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培训目标设定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围绕培训目标，设计系统性的课程内容，涵盖理论知识、实践技能、案例分析等多个层面。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课程内容规划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针对课程内容，准备相应的教材、辅助资料，以及必要的多媒体资源。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教材与资料准备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4881" r="1488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培训方法选择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通过讲师的现场讲授，传授相关知识和技能。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组织学员进行小组讨论、案例分析等活动，激发学员的参与热情，提高学习效果。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安排实验、模拟操作等实践性环节，让学员在实际操作中掌握相关技能。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利用网络平台和数字化资源，开展远程在线学习，方便学员随时随地学习。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传统讲授法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互动研讨法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实践操作法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在线学习法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发布培训通知，组织学员报名，安排培训场地和设备等。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培训前准备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组织学员签到，介绍培训安排和纪律要求，协调讲师和学员之间的沟通。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培训中管理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收集学员反馈意见，整理培训记录和资料，对培训效果进行评估。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培训后跟进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培训实施过程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通过问卷调查、面谈等方式，了解学员对培训内容和讲师的满意度。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学员满意度调查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根据培训目标设定考核标准，对学员的学习成果进行考核，包括笔试、实操等形式。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学习成果考核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从组织和个人两个层面分析培训效益，包括工作绩效提升、员工流失率降低等指标。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培训效益分析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针对评估结果中存在的问题和不足，制定相应的改进措施，完善培训体系和提高培训质量。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改进措施制定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培训效果评估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培训成果与收获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技能水平提高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培训过程中，我不断练习并掌握了与工作相关的各种技能，如数据分析、项目管理和沟通技巧等。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专业知识掌握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通过培训，我深入学习了行业内的专业知识，包括理论框架、实践经验和最新发展趋势。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问题解决能力增强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培训使我更加熟悉如何应对工作中的常见问题，并能够迅速找到有效的解决方案。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750" b="3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2667" r="22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知识技能提升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https://d.book118.com/718133043107006034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2024-09-13T04:38:44.806</cp:lastPrinted>
  <dcterms:created xsi:type="dcterms:W3CDTF">2024-09-12T20:38:44Z</dcterms:created>
  <dcterms:modified xsi:type="dcterms:W3CDTF">2024-09-12T20:38:47Z</dcterms:modified>
</cp:coreProperties>
</file>