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895A6-3DC2-4457-A782-F94F1C912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45B40-F7A1-4F73-965E-2718F9930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233B3-4F6C-46B8-9886-476E3FA07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E87DAB-17DE-4C70-B352-9A7383F61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78DA9E-7236-40D0-8078-6C0AFCB05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3972D9-BA90-4F1A-A5D5-26A5ECC45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317BDE-55AE-4A57-8601-42934D222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37FAF2-EB93-4F77-BC78-86E336EC5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6299AC-9D47-4D1A-AC04-D0AE1D823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6EB99-B382-484E-A0D5-AE71D7639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495BE-3536-4D74-97A2-1C7D4D3A1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3306606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概念设计的用户体验测试方法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概念设计概述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用户体验测试方法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用户体验测试流程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用户体验测试在概念设计中的应用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用户体验测试的挑战与解决方案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811" b="188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72" b="53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提升产品质量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通过用户体验测试，可以及早发现并解决产品在设计阶段存在的问题，从而提升产品质量。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降低开发成本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在产品设计阶段进行用户体验测试，相比于在产品开发完成后进行测试，能够更早地发现问题，降低后期修改和开发的成本。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提高用户满意度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通过用户体验测试，可以更好地了解用户需求和行为习惯，从而设计出更符合用户期望的产品，提高用户满意度。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用户体验测试的重要性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评估产品可用性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用户体验测试可以评估产品的易用性、可学习性和可记忆性等关键指标，确保产品能够满足用户需求。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发现设计问题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通过用户体验测试，可以发现产品在设计阶段存在的问题，如界面布局不合理、操作流程繁琐等。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提供改进建议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针对测试结果中发现的问题，可以提供具体的改进建议，帮助设计师优化产品设计，提升用户体验。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用户体验测试需要多个团队成员的参与和协作，包括设计师、开发人员和用户研究人员等，从而促进团队之间的沟通和协作。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概念设计概述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概念设计是一种创新性的思维活动，旨在通过探索、创造和表达新的设计理念，为产品设计提供灵感和指导。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概念设计强调创新思维和独特性的表达，鼓励设计师突破传统束缚，提出新颖的设计方案。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概念设计注重对未知领域的探索和研究，通过尝试不同的设计方向和方法，寻找最佳的设计解决方案。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概念设计需要具备清晰、准确的表达能力，以便将设计理念有效地传达给团队成员和相关利益方。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概念设计的定义与特点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提供创新灵感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概念设计可以为产品设计提供新的创意和灵感，帮助设计师在竞争激烈的市场中脱颖而出。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评估设计方案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概念设计可以作为评估产品设计方案的重要依据，通过对不同设计方案的比较和分析，选择最优的设计方案进行后续开发。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指导产品设计方向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通过概念设计的探索和研究，可以明确产品的设计方向和目标，为后续的详细设计提供指导。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概念设计可以促进设计师、工程师、市场人员等不同团队成员之间的沟通和协作，确保产品设计的一致性和可行性。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概念设计在产品设计中的应用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用户体验测试方法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根据测试目的和受众特点，设计针对性强、易于理解的问卷。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564" r="2856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通过线上或线下方式，将问卷发放给目标用户。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发放问卷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整理和分析用户填写的问卷数据，提取有用信息。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明确访谈的主题和目的，以及需要了解的用户特征。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确定访谈目标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6929" r="2692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制定访谈计划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8711" r="2871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实施访谈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设计访谈提纲，确定访谈时间和地点等。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与用户进行深入交流，了解他们的真实想法和感受。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访谈法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231" r="12231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明确需要观察的用户行为和场景。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确定观察目标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设计观察表格或记录工具，确定观察时间和地点等。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制定观察计划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在用户自然状态下进行观察，记录相关数据和现象。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实施观察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23" r="3342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071" r="2307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确定实验目标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设计实验方案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实施实验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分析实验结果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明确实验的目的和假设，以及需要验证的用户体验要素。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按照实验方案进行操作，记录实验数据和结果。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制定实验流程、任务设置、数据收集和分析方法等。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对实验数据进行统计分析和可视化呈现，验证假设并得出结论。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用户体验测试流程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89" r="3428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10" r="352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明确产品或功能的核心体验点，如界面设计、交互方式、信息架构等。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确定测试重点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根据测试重点制定相应的评估标准，如任务完成率、错误率、满意度等。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设定评估标准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明确测试目标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https://d.book118.com/718133066063006033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2024-09-11T12:09:34.104</cp:lastPrinted>
  <dcterms:created xsi:type="dcterms:W3CDTF">2024-09-11T04:09:34Z</dcterms:created>
  <dcterms:modified xsi:type="dcterms:W3CDTF">2024-09-11T04:09:36Z</dcterms:modified>
</cp:coreProperties>
</file>