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2BEC1D-F1D9-4CC7-BD5A-FD7D1E7CD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4DA38B-F4DD-4976-A955-85BA9B0F80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CC109F-D791-4C4D-B6B2-F9B963E4B5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047BCD-CEAE-482B-8825-59A0744C6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A3A1FA-9D0F-469D-AA0B-6B9D335E93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2425239-5DD1-4101-A58C-4C7BE3200B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2A132E0-8409-48B8-9EF2-9110FE15A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3A62AEA-D76F-4547-832E-955A2F711B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5D9149-5957-45D5-8028-6014C7EA7C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CA2E07-1093-4832-A760-B57B24150B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09DE8B-9F52-46CB-BDA1-CFD20101C17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1813310306500602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《关于比热容的计算》ppt课件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比热容的定义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比热容的计算方法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比热容的实际应用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练习题与答案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比热容的定义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它反映了物质在热学过程中吸热或放热的能力，是物质热学性质的一个重要参数。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比热容只与物质的种类和状态有关，与物质的质量和体积无关。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676" r="9676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比热容是指单位质量的物质温度升高或降低1摄氏度所吸收或放出的热量，是物质的一种特性。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什么是比热容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比热容体现了物质在热学过程中的吸热或放热能力，是物质的一种基本属性。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通过比较不同物质的比热容，可以了解物质在热学过程中的特性差异，为实际应用提供依据。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1899" b="21899"/>
          <a:stretch>
            <a:fillRect/>
          </a:stretch>
        </p:blipFill>
        <p:spPr>
          <a:xfrm>
            <a:off x="539110" y="1388510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1899" b="21899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在工程和科学研究中，比热容是一个非常重要的物理量，广泛应用于各种领域。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899" b="21899"/>
          <a:stretch>
            <a:fillRect/>
          </a:stretch>
        </p:blipFill>
        <p:spPr>
          <a:xfrm>
            <a:off x="544772" y="4664094"/>
            <a:ext cx="2256056" cy="12679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比热容的物理意义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比热容的单位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国际单位制中，比热容的单位是焦耳每千克摄氏度（J/(kg·℃)），也常用千焦每千克摄氏度（kJ/(kg·℃)）。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常用的单位还有卡路里每千克摄氏度（cal/(kg·℃)），以及英制单位如英热单位每磅摄氏度（Btu/(lb·℉)）。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不同单位之间的换算关系需要根据具体的换算公式进行计算。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比热容的计算方法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当两个物质的质量相同，升高相同的温度时，吸收热量越多的物质其比热容越大。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物理学中，比热容是表示物质吸热或放热能力的物理量。当两个物质的质量相同，升高相同的温度时，吸收热量越多的物质其比热容越大。这是因为比热容的定义就是单位质量的物质温度升高1摄氏度所需的热量。因此，通过比较相同质量下物质升高相同温度所吸收的热量，可以判断出物质的比热容大小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质量相同，升高温度相同时，比较吸收热量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当两个物质的质量相同，吸收相同的热量时，温度升高越小的物质其比热容越大。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比热容的定义，我们知道比热容是表示物质吸热或放热能力的物理量。当两个物质的质量相同，吸收相同的热量时，温度升高越小的物质其比热容越大。这是因为比热容越大的物质，其吸热或放热的能力越强，因此在吸收或放出相同热量时，温度的升高或降低也就越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质量相同，吸收热量相同时，比较升高温度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027151" y="1991575"/>
            <a:ext cx="4600575" cy="18002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151" y="3277450"/>
            <a:ext cx="4600575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当两个物质的的质量和升高温度相同时，吸收热量越多的物质其比热容越大。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33522" y="1991575"/>
            <a:ext cx="4600575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7810" y="3277450"/>
            <a:ext cx="4572000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比热容的定义和物理意义，当两个物质的质量和升高温度相同时，吸收热量越多的物质其比热容越大。这是因为比热容就是表示单位质量的物质温度升高1摄氏度所需的热量，因此在质量和温度都相同的情况下，吸收热量越多的物质其比热容必然越大。这一结论是基于比热容的定义和物理意义得出的，是比热容计算中最为基础和重要的一个结论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质量和升高温度相同，比较吸收热量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https://d.book118.com/718133103065006027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43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2024-09-05T09:59:38.273</cp:lastPrinted>
  <dcterms:created xsi:type="dcterms:W3CDTF">2024-09-05T01:59:38Z</dcterms:created>
  <dcterms:modified xsi:type="dcterms:W3CDTF">2024-09-05T01:59:40Z</dcterms:modified>
</cp:coreProperties>
</file>