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C38C2-FBF4-49AA-B6BE-F2F5CE32F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D1472-A3C8-4CFA-A2A5-41912EA83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511DC-7EE6-4D2D-9AB3-FDB56100E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034A9-4C4A-42F8-B578-9E246302D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134839-C14D-4239-A2DC-FE5ECD0AE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DACD0D-1C30-4BBD-9149-4DBDECBA1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835CC3-E2A9-4081-BD46-B2A3C09BE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159FE-91E3-4F31-B7BB-0E31092C2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772B7-39B5-4851-A30E-F3AB78579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AD0D3-3531-457C-8086-B6F235A85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7D021-B229-4672-8E18-E51B80C87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3312305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46" r="3846"/>
          <a:stretch>
            <a:fillRect/>
          </a:stretch>
        </p:blipFill>
        <p:spPr>
          <a:xfrm rot="5400000">
            <a:off x="2664932" y="-2664932"/>
            <a:ext cx="6867734" cy="121976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质量管理信息化应用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00AF57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2023-11-10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质量管理信息化概述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质量管理信息化平台建设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质量管理信息化应用案例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质量管理信息化的发展趋势与挑战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46" r="3846"/>
          <a:stretch>
            <a:fillRect/>
          </a:stretch>
        </p:blipFill>
        <p:spPr>
          <a:xfrm rot="5400000">
            <a:off x="2664932" y="-2664932"/>
            <a:ext cx="6867734" cy="121976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1172343"/>
            <a:ext cx="10437037" cy="4190563"/>
          </a:xfrm>
          <a:prstGeom prst="rect">
            <a:avLst/>
          </a:prstGeom>
          <a:solidFill>
            <a:srgbClr val="FFFFFF">
              <a:alpha val="6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1317" y="1624959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1317" y="3267624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质量管理信息化概述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质量管理信息化是指利用信息技术手段，对企业的质量管理活动进行规划、实施、监控、改进和优化的一系列活动。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质量管理信息化具有高效性、实时性、准确性和可追溯性等特点，能够帮助企业提高质量管理水平、降低成本、提高效率。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8225403" y="2117368"/>
            <a:ext cx="516874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质量管理信息化的重要性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通过信息化手段，可以快速处理和分析质量数据，提高质量管理的效率和准确性。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867708" y="1390903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提高质量管理效率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853788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质量管理信息化可以帮助企业更好地监控生产过程和产品质量，及时发现和解决问题，从而提高产品质量。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665449" y="1390903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sp>
        <p:nvSpPr>
          <p:cNvPr id="34" name="AutoShape 3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通过质量管理信息化的实施，可以减少人力成本和物资成本，提高企业的经济效益。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867708" y="3939031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39" name="AutoShape 3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高质量的产品和优质的服务可以提高企业的市场竞争力，从而获得更多的市场份额。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665449" y="3939031"/>
            <a:ext cx="291404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质量管理信息化的发展历程</a:t>
            </a:r>
          </a:p>
        </p:txBody>
      </p:sp>
      <p:sp>
        <p:nvSpPr>
          <p:cNvPr id="27" name="Freeform 27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随着信息技术的发展和应用，质量管理信息化逐渐得到广泛应用，出现了许多专业的质量管理软件。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目前，质量管理信息化已经发展得较为成熟，形成了较为完善的质量管理体系和信息化平台。</a:t>
            </a:r>
          </a:p>
        </p:txBody>
      </p:sp>
      <p:cxnSp>
        <p:nvCxnSpPr>
          <p:cNvPr id="36" name="Connector 36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7" name="AutoShape 37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9" name="AutoShape 39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20世纪90年代初，一些企业开始尝试利用计算机技术进行简单的质量数据管理。</a:t>
            </a:r>
          </a:p>
        </p:txBody>
      </p:sp>
      <p:sp>
        <p:nvSpPr>
          <p:cNvPr id="42" name="Freeform 42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46" r="3846"/>
          <a:stretch>
            <a:fillRect/>
          </a:stretch>
        </p:blipFill>
        <p:spPr>
          <a:xfrm rot="5400000">
            <a:off x="2664932" y="-2664932"/>
            <a:ext cx="6867734" cy="121976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1172343"/>
            <a:ext cx="10437037" cy="4190563"/>
          </a:xfrm>
          <a:prstGeom prst="rect">
            <a:avLst/>
          </a:prstGeom>
          <a:solidFill>
            <a:srgbClr val="FFFFFF">
              <a:alpha val="6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1317" y="1624959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1317" y="3267624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质量管理信息化平台建设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基于J2EE的B/S架构，支持跨平台和多浏览器使用。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包括质量数据的采集、处理、存储、查询、分析和可视化等功能。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平台架构与功能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19000" r="19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通过多种方式采集质量数据，如手工录入、接口传输、文件导入等。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对采集到的数据进行清洗、转换和计算，以保证数据的质量和准确性。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数据采集与处理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平台应用与维护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支持企业各个部门和岗位的人员使用，包括质量管理人员、生产人员、采购人员等。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提供完善的数据备份和恢复功能，保证数据的可靠性和安全性。同时，提供在线升级功能，方便用户随时获取最新的功能和补丁。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维护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46" r="3846"/>
          <a:stretch>
            <a:fillRect/>
          </a:stretch>
        </p:blipFill>
        <p:spPr>
          <a:xfrm rot="5400000">
            <a:off x="2664932" y="-2664932"/>
            <a:ext cx="6867734" cy="121976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1172343"/>
            <a:ext cx="10437037" cy="4190563"/>
          </a:xfrm>
          <a:prstGeom prst="rect">
            <a:avLst/>
          </a:prstGeom>
          <a:solidFill>
            <a:srgbClr val="FFFFFF">
              <a:alpha val="6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1317" y="1624959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1317" y="3267624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质量管理信息化应用案例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https://d.book118.com/718133123054006040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F9BDE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2024-09-18T20:31:43.418</cp:lastPrinted>
  <dcterms:created xsi:type="dcterms:W3CDTF">2024-09-18T12:31:43Z</dcterms:created>
  <dcterms:modified xsi:type="dcterms:W3CDTF">2024-09-18T12:31:45Z</dcterms:modified>
</cp:coreProperties>
</file>