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2206D-8177-4910-85BB-91596166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BAD79-AB27-467D-A630-7C82B8ED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0246A-938D-4E57-AD0B-C799D96D2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DDB7C-34FB-448C-AF60-68778E72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9F658-4828-4C12-B51E-99774B09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EAC18-FEA8-422B-AD8A-FE62DE06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1F6EA-FCD6-4A71-A191-4D7096283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923BC-B879-4646-970A-F2025F50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AC1B7-76C9-4119-BFDD-74BB973EF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06427-E3BC-4530-837B-C673B8CAA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61317-5814-49FF-A538-E8776A3D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40561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资本市场开放对企业的影响研究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资本市场开放对企业的融资影响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资本市场开放对企业的投资影响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资本市场开放对企业的治理影响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资本市场开放对企业的风险影响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随着全球经济一体化的深入发展，资本市场开放成为各国经济发展的重要战略之一。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全球经济一体化趋势加强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近年来，中国资本市场开放步伐不断加快，为企业融资和投资提供了更广阔的空间。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中国资本市场开放进程加速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随着企业国际化程度的提高，企业对于跨境资本流动和海外融资的需求也日益增长。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企业国际化经营需求增长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本研究旨在探讨资本市场开放对企业的影响，包括企业融资、投资、经营绩效等方面。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本研究将围绕以下几个问题展开探讨：资本市场开放如何影响企业的融资成本和融资结构？资本市场开放如何影响企业的投资行为和投资效率？资本市场开放如何影响企业的经营绩效和市场竞争力？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20" r="179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本研究将采用实证研究方法，通过收集和分析相关数据，运用统计分析和计量经济学模型等方法进行深入研究。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本研究将使用上市公司公开数据、宏观经济数据、政策法规数据等多源数据，以确保研究的全面性和准确性。同时，还将结合案例分析和专家访谈等方法，对研究结果进行补充和验证。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资本市场开放的定义和内涵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资本市场开放是指允许外国投资者进入本国资本市场，自由买卖本国证券，以及允许本国企业向外国投资者发行证券等。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资本市场开放包括证券市场的开放、债券市场的开放、期货市场的开放等。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资本市场开放是一国经济对外开放的重要组成部分，也是一国金融市场国际化的重要标志。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发达国家资本市场开放较早，如美国、英国等，已经形成了较为完善的资本市场体系和监管机制。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新兴市场国家资本市场开放相对较晚，但近年来加快了开放步伐，如中国、印度等。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当前，全球资本市场已经形成了紧密的联系和互动，资本流动更加自由化，市场规模不断扩大。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资本市场开放的发展历程和现状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各国政府为了吸引外资和推动本国企业国际化发展，纷纷出台了一系列鼓励资本市场开放的政策和法规。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如降低外资准入门槛、放宽外资持股比例限制、完善市场监管机制等。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同时，国际组织和多边金融机构也积极推动资本市场开放和合作，如WTO、IMF等。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资本市场开放的政策和法规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资本市场开放对企业的融资影响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引入外资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资本市场开放使得外国投资者可以进入本国市场，为企业提供了新的融资渠道，尤其是对于那些需要大量资金进行扩张或研发的企业。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增加融资工具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资本市场开放带来了更多的金融产品和融资工具，如股票、债券、基金等，企业可以根据自身需求选择合适的融资方式。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跨境融资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企业可以通过境外发行债券或股票等方式，在国际资本市场上进行融资，以满足企业全球化发展的需求。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拓宽企业融资渠道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降低企业融资成本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资本市场开放提高了信息披露的透明度和质量，降低了企业与投资者之间的信息不对称程度，有助于企业以更低的成本获得融资。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降低信息不对称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资本市场开放引入了更多的金融机构和投资者，增加了市场的竞争度，有助于降低企业融资成本。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企业可以根据自身情况和市场需求，灵活调整融资结构，选择成本更低的融资方式，从而降低整体融资成本。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优化融资结构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加速资金流动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资本市场开放使得资金可以在全球范围内自由流动，有助于企业快速获得所需资金，提高融资效率。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企业在获得融资后，可以更加灵活地运用资金进行投资、扩大生产等经营活动，提高资金使用效率和企业整体效益。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简化融资流程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资本市场开放推动了金融市场的规范化和国际化，企业融资流程得以简化和优化，提高了融资效率。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提高企业融资效率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资本市场开放对企业的投资影响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https://d.book118.com/718134056130006043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2024-09-23T15:26:55.636</cp:lastPrinted>
  <dcterms:created xsi:type="dcterms:W3CDTF">2024-09-23T07:26:55Z</dcterms:created>
  <dcterms:modified xsi:type="dcterms:W3CDTF">2024-09-23T07:26:57Z</dcterms:modified>
</cp:coreProperties>
</file>