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6520C-A983-477B-B321-5E06FD82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875E9-88C8-4DEB-A54B-8ABBD5775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CA27D-7274-4DC8-A387-715406031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47C6F-1870-45C7-93E9-9D38C9C99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87C42F-D5CD-46B8-817E-F46CF284B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6A7C5-FEBA-45C9-BAED-D6E696950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569C78-D7D5-4B58-9F45-922B05E1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A58C7-5AC4-4623-BF53-DD930F2E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AB163-69A9-4EAC-94E1-00BEE0D68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36E8A-8AD7-4CBF-9F89-B3DD4EC4B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5AFA5-847F-47F3-ABA4-5960592BE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4064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家长如何关注孩子的兴趣与特长，发掘天赋与才华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了解孩子的兴趣与特长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发掘孩子的天赋与才华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培养孩子的兴趣与特长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平衡学业与兴趣的关系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家长的角色与责任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了解孩子的兴趣与特长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观察孩子的日常表现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留意孩子的喜好和兴趣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观察孩子的行为和习惯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关注孩子的社交和互动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询问孩子的想法和感受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与孩子沟通，了解他们的喜好和特长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通过与孩子交流，了解他们的想法和感受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观察孩子的日常行为和喜好，了解他们的兴趣所在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鼓励孩子参加各种活动，发掘他们的特长和天赋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尊重孩子的选择，不要强迫他们去做自己不喜欢的事情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鼓励孩子尝试不同的活动和课程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鼓励孩子积极参与，尝试新事物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提供多样化的活动和课程选择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观察孩子在活动中的表现和兴趣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引导孩子发现自己的特长和天赋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尊重孩子的选择，支持他们的兴趣发展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尊重孩子的个性和兴趣，不要强迫他们做不喜欢的事情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鼓励孩子尝试不同的活动，发现他们的兴趣和特长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提供必要的资源和支持，帮助孩子发展他们的兴趣和特长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关注孩子的表现和进步，给予他们积极的反馈和肯定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发掘孩子的天赋与才华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观察孩子的表现，发现他们的天赋和才华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关注孩子在特定领域的表现，如音乐、绘画、体育等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观察孩子的日常行为，了解他们的兴趣和喜好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鼓励孩子尝试新事物，发掘他们的潜在天赋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与孩子沟通，了解他们的想法和梦想，引导他们发掘自己的天赋和才华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提供专业的培训和指导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寻找专业的培训机构：为孩子选择合适的培训机构，提供专业的培训和指导。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关注孩子的兴趣和特长：了解孩子的兴趣和特长，有针对性地提供培训和指导。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鼓励孩子参加比赛和活动：鼓励孩子参加各种比赛和活动，锻炼孩子的能力和自信心。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家长参与和陪伴：家长积极参与孩子的学习和成长，陪伴孩子共同进步。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鼓励孩子参加比赛和活动，提升自信心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参加比赛和活动可以锻炼孩子的胆量和勇气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通过比赛和活动，孩子可以了解自己的优点和不足，从而更好地发挥自己的特长和优势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参加比赛和活动可以让孩子获得成就感和自信心，从而激发他们的兴趣和热情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家长应该鼓励孩子参加各种比赛和活动，让他们在竞争中成长，提升自己的能力和素质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培养孩子的创造力和想象力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鼓励孩子探索和尝试新事物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提供丰富的环境和材料，让孩子自由发挥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引导孩子思考问题和解决问题，培养创新思维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鼓励孩子表达自己的想法和感受，培养想象力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培养孩子的兴趣与特长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为孩子提供良好的学习环境和资源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提供丰富的书籍、玩具和游戏，让孩子自由探索和尝试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创造安静、整洁的学习环境，让孩子专心致志地学习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鼓励孩子参加各种兴趣班和活动，拓宽视野，培养兴趣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引导孩子制定合理的学习计划，养成良好的学习习惯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https://d.book118.com/718134064047006024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TEMPLATE_CATEGORY" val="custom"/>
  <p:tag name="KSO_WM_TEMPLATE_INDEX" val="20230915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家长如何关注孩子的兴趣与特长，发掘天赋与才华</vt:lpstr>
      <vt:lpstr>目录</vt:lpstr>
      <vt:lpstr>了解孩子的兴趣与特长</vt:lpstr>
      <vt:lpstr>观察孩子的日常表现</vt:lpstr>
      <vt:lpstr>与孩子沟通，了解他们的喜好和特长</vt:lpstr>
      <vt:lpstr>鼓励孩子尝试不同的活动和课程</vt:lpstr>
      <vt:lpstr>尊重孩子的选择，支持他们的兴趣发展</vt:lpstr>
      <vt:lpstr>发掘孩子的天赋与才华</vt:lpstr>
      <vt:lpstr>观察孩子的表现，发现他们的天赋和才华</vt:lpstr>
      <vt:lpstr>提供专业的培训和指导</vt:lpstr>
      <vt:lpstr>鼓励孩子参加比赛和活动，提升自信心</vt:lpstr>
      <vt:lpstr>培养孩子的创造力和想象力</vt:lpstr>
      <vt:lpstr>培养孩子的兴趣与特长</vt:lpstr>
      <vt:lpstr>为孩子提供良好的学习环境和资源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2024-08-31T10:53:49.081</cp:lastPrinted>
  <dcterms:created xsi:type="dcterms:W3CDTF">2024-08-31T02:53:49Z</dcterms:created>
  <dcterms:modified xsi:type="dcterms:W3CDTF">2024-08-31T02:53:51Z</dcterms:modified>
</cp:coreProperties>
</file>