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1C679-EF2D-4123-8582-88B0401F4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DB080-CF6F-4E5D-B4EB-023917CDF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EDD70-D885-42A3-B844-39638389E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9B6DD-2105-4A61-A479-09D6CAFBC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28D723-913D-443F-8296-8230E9A9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40188-7FB5-46D2-A320-2E30A78C2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17128-0BB5-4177-8AB6-7B865FC87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B8AFD-C888-4241-81E3-555A29D37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99B77-7116-4F44-824C-7FAA4C3E9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4C491-11EB-4429-8F0C-995AAFA4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DF7A4-CD99-432F-9F0F-07D73D9E1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4105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护士进修汇报呼吸系统护理的常见问题与处理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呼吸系统护理常见问题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提高呼吸系统护理水平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通过进修学习，护士可以掌握更先进的呼吸系统护理知识和技能，提高护理水平，为患者提供更优质的护理服务。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解决呼吸系统护理中的常见问题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呼吸系统护理中存在许多常见问题，如呼吸困难、咳嗽、咳痰等，通过进修学习，护士可以学习如何更好地处理这些问题，提高患者的生活质量。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促进呼吸系统疾病的康复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优质的呼吸系统护理可以促进患者的康复，减少并发症的发生，提高患者的生存率和生活质量。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包括呼吸系统的结构、功能、常见疾病的病因、症状、诊断和治疗等方面的基本知识和技能。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呼吸系统护理的基本知识和技能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包括呼吸困难、咳嗽、咳痰等常见问题的评估、处理和预防措施等方面的内容。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呼吸系统护理中常见问题的处理方法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包括护士在呼吸系统护理实践中的经验分享、案例分析以及应对策略等方面的内容。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呼吸系统护理的实践经验和案例分析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包括呼吸系统护理的最新研究成果、新技术和新方法的应用以及未来发展趋势等方面的内容。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呼吸系统护理的新进展和展望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呼吸系统护理常见问题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评估患者呼吸困难或窒息的原因，如气道梗阻、肺部疾病、心脏疾病等。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立即采取急救措施，如清除呼吸道异物、给予吸氧、使用呼吸机等。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保持呼吸道通畅，协助患者取舒适体位，给予心理支持，减轻焦虑情绪。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呼吸困难与窒息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严格执行手卫生和呼吸道防护措施，减少病原菌传播。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密切观察患者病情变化，如体温、咳嗽、咳痰等症状。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遵医嘱给予抗感染治疗，同时配合雾化吸入、体位引流等护理措施。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呼吸道感染与炎症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评估患者呼吸道分泌物的量、颜色、性状等。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分泌物评估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协助患者进行有效咳嗽和排痰，如叩背、吸痰等。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保持室内空气湿度适宜，遵医嘱给予雾化吸入等湿化气道措施。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湿化气道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呼吸道分泌物潴留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呼吸机相关性肺炎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高危因素识别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识别患者是否存在呼吸机相关性肺炎的高危因素，如长时间使用呼吸机、误吸等。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加强口腔护理，定期更换呼吸机管路和湿化器，减少误吸风险。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密切观察患者病情变化，如出现发热、咳嗽、气促等症状应及时处理。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评估患者呼吸状况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保持合适体位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呼吸道湿化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22" r="164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密切观察患者呼吸频率、深度、节律及呼吸困难程度。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根据患者病情，采取合适体位，如半卧位、高枕卧位等，以利于呼吸。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使用加湿器、雾化吸入等方法，保持呼吸道湿润，促进痰液排出。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对于无法自行排痰的患者，及时进行吸痰护理，保持呼吸道通畅。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使用抗炎药物，减轻呼吸道炎症，缓解患者症状。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根据医嘱使用抗生素、抗病毒药物等，控制呼吸道感染。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密切观察患者体温、咳嗽、咳痰等症状的变化，及时调整治疗方案。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控制感染与炎症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指导患者掌握有效咳嗽的方法，促进痰液排出。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有效咳嗽指导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采用胸部叩击、振动排痰等物理治疗方法，协助患者排痰。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胸部物理治疗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使用雾化吸入装置，将药物直接送达呼吸道，促进痰液稀释和排出。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促进排痰与分泌物清除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定期更换呼吸机管路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预防呼吸机相关性肺炎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在进行吸痰、气管插管等操作时，严格遵守无菌原则，减少感染机会。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根据使用情况定期更换呼吸机管路，避免污染和感染。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加强患者口腔护理，保持口腔清洁，减少口咽部细菌定植。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给予患者足够的营养支持，提高机体抵抗力，降低感染风险。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https://d.book118.com/718134105034006044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2024-09-24T05:25:46.702</cp:lastPrinted>
  <dcterms:created xsi:type="dcterms:W3CDTF">2024-09-23T21:25:46Z</dcterms:created>
  <dcterms:modified xsi:type="dcterms:W3CDTF">2024-09-23T21:25:48Z</dcterms:modified>
</cp:coreProperties>
</file>