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130D9-8CFE-42A5-A9C4-E52196ACB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977D8-4D78-49C9-8B2C-6CC59F0C7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74E8D-C777-452A-A718-822D7F0D6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CF40B-FDE5-4DC6-BAF2-50F11435E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58BCFE-D03F-441C-B350-B8F2B3B3F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85B74C-A6BF-4017-BAB8-8364FE240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32890A-95E8-46F6-9D47-7CC6D1BBC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37826-C287-4A3F-90A5-175D3949B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85351-3365-47B7-A481-C6F1971CA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1D17E-88F6-41C1-96DA-72F612AC9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2A7A8-7E03-4F43-AD9D-5A8CCA899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350021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快乐的舞蹈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舞蹈的起源和历史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快乐的舞蹈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舞蹈的技巧和动作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快乐的舞蹈欣赏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快乐的舞蹈实践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舞蹈的起源和历史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825" r="9825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99" r="326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舞蹈的起源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舞蹈随着人类文明的发展而演变，逐渐融入了不同的文化元素和艺术风格。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舞蹈起源于人类原始社会的仪式和庆典活动，用于表达情感、沟通信息和庆祝重要时刻。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560" b="235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舞蹈的历史发展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古代舞蹈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古代文明中的舞蹈，如埃及、希腊和罗马的舞蹈，通常与宗教仪式和宫廷文化相关。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芭蕾舞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起源于意大利文艺复兴时期的芭蕾舞，经过法国和俄罗斯的发展，成为一种高度规范化和技巧性的舞蹈形式。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20世纪初的现代舞，摆脱了芭蕾舞的严格规范，更加注重个性表达和自由发挥。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古典舞通常具有高度的技巧性和艺术性，强调身体的柔韧性和协调性，如印度古典舞和中国古典舞。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民间舞源于各民族的传统习俗和文化，具有浓郁的地方特色和民族风情，如西班牙弗拉明戈和美国的牛仔舞。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民间舞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现代舞强调个性表达和情感释放，不受传统规范的限制，形式自由多样，如爵士舞和街舞。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舞蹈的种类和特点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快乐的舞蹈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06" r="23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快乐舞蹈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是一种以表达快乐、欢快情绪为主的舞蹈形式，通常节奏明快、动作轻盈，给人带来愉悦和放松的感觉。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快乐的舞蹈通常具有简单易学、互动性强、适合不同年龄段人群参与的特点，它能够通过优美的动作和欢快的节奏传递出快乐和积极的能量。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快乐的舞蹈不仅是一种艺术表现形式，更是一种身心健康的锻炼方式，它能够帮助人们释放压力、增强身体协调性、提高自信心，促进身心的和谐与健康。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快乐的舞蹈定义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街舞是一种充满活力和创意的舞蹈形式，以其独特的动作和自由的表达方式而受到广泛欢迎。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街舞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爵士舞是一种节奏感强烈的舞蹈，通过快速的节奏变换和灵活的动作表现来传递快乐和激情。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爵士舞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桑巴舞是一种热情奔放的舞蹈，源自于巴西，以其热烈的节奏和独特的步伐而闻名。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桑巴舞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广场舞是一种适合大众参与的舞蹈形式，简单易学，通过集体的表演来传递快乐和团结的力量。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广场舞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快乐的舞蹈表现形式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快乐的舞蹈是一种跨越国界、文化的艺术形式，它能够将不同文化背景的人们聚集在一起，共同分享快乐和艺术的魅力。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208" r="182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快乐的舞蹈不仅仅是一种娱乐方式，它还具有丰富的社会价值。通过参与快乐的舞蹈，人们能够增进彼此之间的交流与合作，培养团队精神和社区凝聚力。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传承与创新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在传承传统文化的基础上，快乐的舞蹈也在不断创新和发展。舞者们通过创作新的动作和组合，将现代元素与传统文化相结合，使快乐的舞蹈更加丰富多彩、充满活力。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快乐的舞蹈与文化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舞蹈的技巧和动作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https://d.book118.com/718135002122006036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2024-09-16T06:51:25.540</cp:lastPrinted>
  <dcterms:created xsi:type="dcterms:W3CDTF">2024-09-15T22:51:25Z</dcterms:created>
  <dcterms:modified xsi:type="dcterms:W3CDTF">2024-09-15T22:51:27Z</dcterms:modified>
</cp:coreProperties>
</file>