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6CDADB-0EF3-4712-9F50-F67071341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D2CD60-0087-4444-AA4F-B5E7B3EDD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6EE19A-A064-4F23-B8BC-59531E4DB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76462C-D594-43E2-98BD-294C0505E5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4E5034-79EE-4CE0-A056-641E5B2D63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FA430A-9DAC-4E7C-8F91-4F286D9354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F3258B-9EF8-4BC5-8E04-BB34E09228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CCAF59-4A52-4350-BA0C-E1E7EF08C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CF988C-801D-456D-833A-DF73CAD9E9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6D49D2-3065-4CF8-A8C6-F4454BE45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0CE96-72F4-4ABE-88DD-B455345B32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35053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营销管理理论希特勒</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营销管理理论概述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希特勒的营销策略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希特勒的营销理念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希特勒的营销组织与执行</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希特勒的营销管理与领导力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结论：希特勒的营销管理理论的启示与借鉴</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营销管理理论概述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255" r="72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营销管理是指通过研究、规划、执行和控制一系列营销活动，以实现企业与目标市场之间的交换，满足消费者需求并实现企业目标的过程。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随着市场竞争的加剧，企业需要更加注重营销管理，以提升品牌形象、增加市场份额、提高销售额和利润。</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营销的重要性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传统营销理论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以产品为中心，强调产品差异化、市场细分和目标市场定位。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现代营销理论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以消费者为中心，强调消费者需求、消费者行为和市场研究。</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整合营销理论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以关系营销和整合营销传播为核心，强调企业与消费者、利益相关者之间的双向互动和长期关系。</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营销管理理论的演变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27" r="2002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9052" r="1905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营销管理理论的发展趋势</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利用大数据、人工智能等技术，实现精准的市场定位、消费者洞察和个性化营销。</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借助社交媒体平台，与消费者进行互动，建立品牌形象和口碑。</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通过创造独特的消费体验，吸引消费者并提高品牌忠诚度。</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关注环保和社会责任，推广可持续发展的产品和营销活动。</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数据驱动的营销</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社交媒体营销</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体验式营销</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绿色营销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希特勒的营销策略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83" r="10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希特勒将德国工人阶级视为主要的目标市场，通过强调国家社会主义的福利政策和提高工人阶级的生活水平来吸引他们的支持。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定位为德国工人阶级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希特勒利用德国民族主义情感，将德国民众团结在他的领导下，通过强调德国的优越性和对其他民族的敌意来激发民族自豪感。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强调民族主义情感</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目标市场定位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打造独特的纳粹品牌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希特勒通过创造独特的纳粹标志、口号、仪式等品牌元素，强化了纳粹品牌的形象和影响力。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宣传手段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利用大规模的宣传活动、演讲、海报、电影等手段，向德国民众传播纳粹的理念和价值观，以塑造纳粹品牌的正面形象。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无偿提供福利</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希特勒政府提供了广泛的福利政策，如免费住房、医疗保健、教育等，以吸引和支持德国工人阶级。这种无偿提供福利的价格策略对于赢得支持起到了重要作用。</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限制进口和实行配额</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为了保护德国产业和工人，希特勒政府限制进口并实行配额制度，以确保国内市场的供应和价格稳定。这种价格策略有助于增强德国产业的竞争力。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03" r="325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710" r="297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03" r="3250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希特勒是一名极具魅力的演讲家，他通过演讲和集会的形式向德国民众传递纳粹的理念和价值观，以激发他们的热情和支持。</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利用演讲和集会</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希特勒控制了德国的主要媒体，如报纸、广播和电视，通过媒体宣传来传播纳粹的思想和政策，以扩大其影响力。</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利用媒体宣传</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希特勒建立了庞大的纳粹党组织架构，通过各级党组织和纳粹青年团等组织来传播纳粹的理念和招募支持者。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建立庞大的组织架构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希特勒利用社会关系网络，如工会、企业界和学术界等，与德国社会各阶层建立联系，以扩大其影响力和支持基础。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利用社会关系网络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分销策略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希特勒的营销理念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顾客需求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希特勒认为，企业应深入了解顾客需求，并努力满足他们的期望。他强调，企业应关注顾客的需求和偏好，并将其作为制定营销策略的基础。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顾客价值</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希特勒认为，企业应提供超越竞争对手的价值，以满足顾客的需求。他强调，企业应关注顾客的实际需求，并努力提供更高质量的产品和服务。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以顾客为中心</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希特勒认为，企业应明确品牌定位，以吸引目标顾客群体。他强调，品牌定位应与竞争对手有所区别，并突出品牌的独特性。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品牌传播</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希特勒认为，企业应通过有效的传播渠道，将品牌信息传递给目标顾客。他强调，品牌传播应注重创意和差异化，以提高品牌知名度和美誉度。</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品牌定位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品牌建设与管理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https://d.book118.com/718135053113006036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2024-09-16T04:21:31.326</cp:lastPrinted>
  <dcterms:created xsi:type="dcterms:W3CDTF">2024-09-15T20:21:31Z</dcterms:created>
  <dcterms:modified xsi:type="dcterms:W3CDTF">2024-09-15T20:21:33Z</dcterms:modified>
</cp:coreProperties>
</file>