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91347-8590-4942-AD29-7D113749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F5AFB-8126-4D50-B3F5-592C9D0F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82782-10E8-422F-9037-D2ACC8A2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681F4-D0EA-4E83-BF20-B70ADF547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E9A90-EB06-405D-BF37-F00E4636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7F988-5A04-477E-BA94-5D97DE9B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6CF5F-A472-4109-ACEF-E65A297C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20B41-E717-46EC-9CE7-8E63EEA35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C6230-687D-4C50-BB03-F57F8B24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B99C7-9B3F-4070-9B7F-AD122F26F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F4FC3-41AA-4EC1-9B74-F561599A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5125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某咨询新浪中国在线教育调查报告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在线教育产品与服务分析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在线教育市场投资机会与风险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2000年代初，在线教育开始在中国出现，主要形式为远程教育和在线课程。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2010年代，随着互联网技术的普及和智能手机的发展，在线教育进入高速发展阶段，各种在线学习平台和APP涌现。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近年来，在线教育市场逐渐成熟，行业格局基本形成，头部企业占据主导地位。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在线教育的市场规模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截至2022年底，中国在线教育用户规模已突破1亿，其中K12在线教育用户规模占据较大比例。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据某咨询数据显示，2022年中国在线教育市场规模已突破1000亿元人民币，预计未来几年将继续保持增长。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目前中国在线教育市场呈现出百花齐放的态势，既有BAT等互联网巨头布局，也有众多中小型创业公司参与竞争。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在线教育产品类型丰富多样，包括在线课程、学习平台、题库、教育机器人等。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在线教育市场主要集中在一二线城市，但随着互联网的普及和下沉市场的开发，三四线城市及农村地区的市场潜力逐渐显现。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在线教育的市场结构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在线教育用户行为分析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不同年龄段用户分布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在线教育用户覆盖各个年龄段，其中年轻人是主要用户群体，但中老年用户也在逐渐增加。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地域分布广泛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在线教育用户来自全国各地，地域分布广泛，城市和乡村地区均有用户。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在线教育用户规模持续增长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随着互联网技术的普及和在线教育平台的增多，越来越多的用户开始选择在线教育，用户规模呈现持续增长态势。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学习时间灵活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在线教育用户可以利用自己的空闲时间进行学习，不受传统课堂时间的限制。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学习地点自由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用户可以在家、办公室、公共场所等任何有网络的地方进行学习，不受地点的限制。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学习方式多样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在线教育提供多种学习方式，包括视频课程、在线直播、互动讨论等，满足不同用户的需求。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在线教育用户行为特点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用户对在线教育的课程质量要求较高，希望获得优质的教育资源和教学服务。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课程质量要求高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相对于传统线下教育，在线教育的价格相对较低，但用户对价格的敏感度也较低，更关注课程质量和价值。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用户希望在学习过程中能够与其他学员互动交流，形成社群，共同学习和成长。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互动与社群需求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课程质量是关键因素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课程质量是影响用户满意度的关键因素，高质量的课程能够提高用户的满意度和忠诚度。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平台功能和服务也是重要因素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除了课程质量外，在线教育平台的稳定性、易用性、客服服务等也是影响用户满意度的关键因素。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用户满意度总体较高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大多数在线教育用户对在线教育的满意度较高，认为在线教育能够满足自己的学习需求。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在线教育用户满意度分析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在线教育产品与服务分析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https://d.book118.com/718135125002006042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2024-09-20T22:48:06.027</cp:lastPrinted>
  <dcterms:created xsi:type="dcterms:W3CDTF">2024-09-20T14:48:06Z</dcterms:created>
  <dcterms:modified xsi:type="dcterms:W3CDTF">2024-09-20T14:48:08Z</dcterms:modified>
</cp:coreProperties>
</file>