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60A892-B837-4DE9-9E5F-5FEAF687E8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CBDE70-04A2-4879-9D69-55C324D9D6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B3841F-254E-49CC-B535-F2092C5C1C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615F73-79CF-4D5B-8962-66CAB875DD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53E3B5-A196-4626-ABE1-944776BD9A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35E3ED-1991-4972-8948-D6EE581950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5C487E-1869-47C1-9DB0-DD77DBCDA0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311D08-86C3-4413-84D4-40D8B9D203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4B9EEE-5990-430A-9DB5-4D757DE8D3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8BFA0C-0EE1-4A40-9806-C3B4BEC759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13EB3C-830E-461A-9EE8-C0411C0BD1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13601102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《型光电子材料》PPT课件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光电子材料简介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型光电子材料的特性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型光电子材料的应用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型光电子材料的制备工艺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型光电子材料的未来展望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光电子材料简介</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光电子材料的定义与分类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光电子材料是指能够将光能转换为电能或热能的一类特殊材料。根据其特性，光电子材料可分为光电导材料、光生伏特材料、光电发射材料等。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光电子材料的定义与分类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光电子材料的应用领域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光电子材料广泛应用于通信、能源、医疗、环保等领域。例如，在通信领域，光电子材料可用于光纤通信系统；在能源领域，光电子材料可用于太阳能电池；在医疗领域，光电子材料可用于医学成像和治疗；在环保领域，光电子材料可用于环境监测和治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光电子材料的应用领域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光电子材料的发展趋势</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随着科技的不断发展，光电子材料正朝着高效化、多功能化、智能化等方向发展。未来，光电子材料将在能源、通信、医疗等领域发挥更加重要的作用，为人类社会的发展提供更多的可能性。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光电子材料的发展趋势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型光电子材料的特性</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型光电子材料具有高透过率的特性，能够使光线在材料表面顺利通过，减少光的反射和散射，从而提高光学器件的亮度和清晰度。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型光电子材料采用特殊的晶体结构和化学组成，使得光线在材料内部传播时能够保持较高的透过率。这种特性使得型光电子材料在制造光学器件、太阳能电池板、显示器等产品中具有广泛的应用前景。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高透过率特性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型光电子材料具有高稳定性，能够在高温、高湿、紫外线和化学腐蚀等恶劣环境下保持稳定的性能。</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型光电子材料在各种环境条件下表现出良好的化学和物理稳定性，不易发生氧化、腐蚀、变色等现象。这种特性使得型光电子材料在制造长期稳定工作的光学器件、传感器、探测器等产品中具有重要作用。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高稳定性特性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型光电子材料具有高可靠性，能够保证长期稳定的工作性能，减少故障和维护成本。</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型光电子材料的晶体结构和化学组成经过精心设计和优化，具有高度的稳定性和可靠性。在长期使用过程中，型光电子材料的性能不易出现退化或失效，从而保证了光学器件和电子设备的长期可靠运行。</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高可靠性特性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高耐久性特性</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型光电子材料具有高耐久性，能够承受长时间的使用和重复使用，不易出现疲劳和损伤。</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型光电子材料的晶体结构和化学键合状态具有良好的稳定性和耐久性，能够承受长时间的光照、热辐射和机械应力的作用。这种特性使得型光电子材料在制造需要长期稳定运行的光学器件和电子设备中具有重要价值。</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型光电子材料的应用</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利用型光电子材料的电光效应，实现图像显示。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液晶显示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167" r="17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OLED显示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柔性显示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利用型光电子材料的发光特性，实现自发光显示。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利用型光电子材料的柔韧性，实现可弯曲、折叠的显示设备。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在显示领域的应用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https://d.book118.com/718136011025006035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2024-09-13T21:09:53.985</cp:lastPrinted>
  <dcterms:created xsi:type="dcterms:W3CDTF">2024-09-13T13:09:54Z</dcterms:created>
  <dcterms:modified xsi:type="dcterms:W3CDTF">2024-09-13T13:09:56Z</dcterms:modified>
</cp:coreProperties>
</file>