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FCD283-644A-4EB0-8418-8534C3610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C07570-C4F0-42CC-B79C-E99DB0317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6D3C0E-449D-46A3-AA4A-1F73C5B60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F6ADA3-0CEF-43B6-BF20-E5A3EA996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A0CC27-D7CD-4AF6-83D3-D7CD78C2D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230DAD-A085-42DD-B4FC-D2C44C3DE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F44257-24AB-42DE-AD1E-EC363D9C8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C472AE-E561-4D75-AB68-2CB4A5703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91FAF6-C9E6-427C-A3ED-B74B7DD9E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55D7B9-3B1D-444D-AD59-0677D232A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5EED24-59A7-4CD3-AE9C-F9E66DF79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13602504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财务管理制度与企业市场定价策略的协同与配合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企业市场定价策略概述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财务管理制度与企业市场定价策略的协同关系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财务管理制度与企业市场定价策略的配合实践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财务管理制度与企业市场定价策略的未来发展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财务管理制度的定义与重要性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财务管理制度是企业为了规范财务管理行为、确保财务信息真实可靠而制定的规章制度。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财务管理制度有助于企业规范财务管理流程，提高财务决策的科学性和准确性，保障企业的经济利益和长期发展。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789" b="117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财务管理制度的目标是实现企业财务管理的规范化、标准化和高效化，确保企业资产的安全与增值。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财务管理制度应遵循合法性、合规性、科学性、合理性和可操作性等原则，确保制度的执行和监督。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财务管理制度的目标与原则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财务管理制度主要包括资金管理、预算管理、成本控制、财务报告与分析等方面。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具体内容包括资金筹措、投资决策、成本核算、收益分配、财务报告编制与分析等财务管理活动，以及相关内部控制和监督机制。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财务管理制度的构成与内容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企业市场定价策略概述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750" r="187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市场定价策略定义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企业根据市场需求、竞争状况和产品特点等因素，为产品或服务设定的价格策略。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市场定价策略是企业获取竞争优势、实现盈利目标的关键手段，对企业的生存和发展具有重要意义。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市场定价策略的定义与重要性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995" r="1999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实现企业盈利最大化，提高市场份额，增强品牌影响力等。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以市场需求为导向，以竞争状况为基础，以产品价值为核心，灵活调整价格。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市场定价策略的目标与原则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成本、需求、竞争、产品特点等。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构成要素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包括价格设定、价格调整、促销定价、地区定价等。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市场定价策略的构成与内容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财务管理制度与企业市场定价策略的协同关系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https://d.book118.com/718136025046006040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2024-09-18T17:43:11.643</cp:lastPrinted>
  <dcterms:created xsi:type="dcterms:W3CDTF">2024-09-18T09:43:11Z</dcterms:created>
  <dcterms:modified xsi:type="dcterms:W3CDTF">2024-09-18T09:43:13Z</dcterms:modified>
</cp:coreProperties>
</file>